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_rels/.rels" ContentType="application/vnd.openxmlformats-package.relationships+xml"/>
  <Override PartName="/customXml/item1.xml" ContentType="application/xml"/>
  <Override PartName="/customXml/itemProps1.xml" ContentType="application/vnd.openxmlformats-officedocument.customXmlProperties+xml"/>
  <Override PartName="/customXml/item2.xml" ContentType="application/xml"/>
  <Override PartName="/customXml/_rels/item3.xml.rels" ContentType="application/vnd.openxmlformats-package.relationships+xml"/>
  <Override PartName="/customXml/_rels/item2.xml.rels" ContentType="application/vnd.openxmlformats-package.relationships+xml"/>
  <Override PartName="/customXml/_rels/item1.xml.rels" ContentType="application/vnd.openxmlformats-package.relationships+xml"/>
  <Override PartName="/customXml/itemProps2.xml" ContentType="application/vnd.openxmlformats-officedocument.customXmlProperties+xml"/>
  <Override PartName="/customXml/item3.xml" ContentType="application/xml"/>
  <Override PartName="/customXml/itemProps3.xml" ContentType="application/vnd.openxmlformats-officedocument.customXmlProperties+xml"/>
  <Override PartName="/ppt/presentation.xml" ContentType="application/vnd.openxmlformats-officedocument.presentationml.presentation.main+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_rels/notesSlide9.xml.rels" ContentType="application/vnd.openxmlformats-package.relationships+xml"/>
  <Override PartName="/ppt/notesSlides/_rels/notesSlide13.xml.rels" ContentType="application/vnd.openxmlformats-package.relationships+xml"/>
  <Override PartName="/ppt/notesSlides/_rels/notesSlide6.xml.rels" ContentType="application/vnd.openxmlformats-package.relationships+xml"/>
  <Override PartName="/ppt/notesSlides/_rels/notesSlide8.xml.rels" ContentType="application/vnd.openxmlformats-package.relationships+xml"/>
  <Override PartName="/ppt/notesSlides/_rels/notesSlide2.xml.rels" ContentType="application/vnd.openxmlformats-package.relationships+xml"/>
  <Override PartName="/ppt/notesSlides/_rels/notesSlide7.xml.rels" ContentType="application/vnd.openxmlformats-package.relationships+xml"/>
  <Override PartName="/ppt/notesSlides/_rels/notesSlide1.xml.rels" ContentType="application/vnd.openxmlformats-package.relationships+xml"/>
  <Override PartName="/ppt/notesSlides/_rels/notesSlide12.xml.rels" ContentType="application/vnd.openxmlformats-package.relationships+xml"/>
  <Override PartName="/ppt/notesSlides/_rels/notesSlide5.xml.rels" ContentType="application/vnd.openxmlformats-package.relationships+xml"/>
  <Override PartName="/ppt/notesSlides/_rels/notesSlide11.xml.rels" ContentType="application/vnd.openxmlformats-package.relationships+xml"/>
  <Override PartName="/ppt/notesSlides/_rels/notesSlide4.xml.rels" ContentType="application/vnd.openxmlformats-package.relationships+xml"/>
  <Override PartName="/ppt/notesSlides/_rels/notesSlide10.xml.rels" ContentType="application/vnd.openxmlformats-package.relationships+xml"/>
  <Override PartName="/ppt/notesSlides/_rels/notesSlide3.xml.rels" ContentType="application/vnd.openxmlformats-package.relationships+xml"/>
  <Override PartName="/ppt/notesSlides/notesSlide9.xml" ContentType="application/vnd.openxmlformats-officedocument.presentationml.notesSlide+xml"/>
  <Override PartName="/ppt/notesSlides/notesSlide8.xml" ContentType="application/vnd.openxmlformats-officedocument.presentationml.notesSlide+xml"/>
  <Override PartName="/ppt/notesSlides/notesSlide7.xml" ContentType="application/vnd.openxmlformats-officedocument.presentationml.notesSlide+xml"/>
  <Override PartName="/ppt/notesSlides/notesSlide6.xml" ContentType="application/vnd.openxmlformats-officedocument.presentationml.notesSlide+xml"/>
  <Override PartName="/ppt/notesSlides/notesSlide5.xml" ContentType="application/vnd.openxmlformats-officedocument.presentationml.notesSlide+xml"/>
  <Override PartName="/ppt/notesSlides/notesSlide13.xml" ContentType="application/vnd.openxmlformats-officedocument.presentationml.notesSlide+xml"/>
  <Override PartName="/ppt/notesSlides/notesSlide4.xml" ContentType="application/vnd.openxmlformats-officedocument.presentationml.notesSlide+xml"/>
  <Override PartName="/ppt/notesSlides/notesSlide12.xml" ContentType="application/vnd.openxmlformats-officedocument.presentationml.notesSlide+xml"/>
  <Override PartName="/ppt/notesSlides/notesSlide3.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10.xml" ContentType="application/vnd.openxmlformats-officedocument.presentationml.notesSlide+xml"/>
  <Override PartName="/ppt/notesSlides/notesSlide1.xml" ContentType="application/vnd.openxmlformats-officedocument.presentationml.notesSlide+xml"/>
  <Override PartName="/ppt/_rels/presentation.xml.rels" ContentType="application/vnd.openxmlformats-package.relationships+xml"/>
  <Override PartName="/ppt/media/image1.jpeg" ContentType="image/jpeg"/>
  <Override PartName="/ppt/media/image2.png" ContentType="image/png"/>
  <Override PartName="/ppt/media/image9.jpeg" ContentType="image/jpeg"/>
  <Override PartName="/ppt/media/image3.jpeg" ContentType="image/jpeg"/>
  <Override PartName="/ppt/media/image4.png" ContentType="image/png"/>
  <Override PartName="/ppt/media/image5.jpeg" ContentType="image/jpeg"/>
  <Override PartName="/ppt/media/image10.jpeg" ContentType="image/jpeg"/>
  <Override PartName="/ppt/media/image6.png" ContentType="image/png"/>
  <Override PartName="/ppt/media/image7.jpeg" ContentType="image/jpeg"/>
  <Override PartName="/ppt/media/image11.png" ContentType="image/png"/>
  <Override PartName="/ppt/media/image8.png" ContentType="image/png"/>
  <Override PartName="/ppt/media/image12.png" ContentType="image/png"/>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23.xml.rels" ContentType="application/vnd.openxmlformats-package.relationships+xml"/>
  <Override PartName="/ppt/slideLayouts/_rels/slideLayout30.xml.rels" ContentType="application/vnd.openxmlformats-package.relationships+xml"/>
  <Override PartName="/ppt/slideLayouts/_rels/slideLayout14.xml.rels" ContentType="application/vnd.openxmlformats-package.relationships+xml"/>
  <Override PartName="/ppt/slideLayouts/_rels/slideLayout29.xml.rels" ContentType="application/vnd.openxmlformats-package.relationships+xml"/>
  <Override PartName="/ppt/slideLayouts/_rels/slideLayout10.xml.rels" ContentType="application/vnd.openxmlformats-package.relationships+xml"/>
  <Override PartName="/ppt/slideLayouts/_rels/slideLayout25.xml.rels" ContentType="application/vnd.openxmlformats-package.relationships+xml"/>
  <Override PartName="/ppt/slideLayouts/_rels/slideLayout16.xml.rels" ContentType="application/vnd.openxmlformats-package.relationships+xml"/>
  <Override PartName="/ppt/slideLayouts/_rels/slideLayout32.xml.rels" ContentType="application/vnd.openxmlformats-package.relationships+xml"/>
  <Override PartName="/ppt/slideLayouts/_rels/slideLayout34.xml.rels" ContentType="application/vnd.openxmlformats-package.relationships+xml"/>
  <Override PartName="/ppt/slideLayouts/_rels/slideLayout20.xml.rels" ContentType="application/vnd.openxmlformats-package.relationships+xml"/>
  <Override PartName="/ppt/slideLayouts/_rels/slideLayout35.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31.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22.xml.rels" ContentType="application/vnd.openxmlformats-package.relationships+xml"/>
  <Override PartName="/ppt/slideLayouts/_rels/slideLayout28.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6.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27.xml.rels" ContentType="application/vnd.openxmlformats-package.relationships+xml"/>
  <Override PartName="/ppt/slideLayouts/_rels/slideLayout5.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1.xml.rels" ContentType="application/vnd.openxmlformats-package.relationships+xml"/>
  <Override PartName="/ppt/slideLayouts/_rels/slideLayout26.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33.xml" ContentType="application/vnd.openxmlformats-officedocument.presentationml.slideLayout+xml"/>
  <Override PartName="/ppt/slideLayouts/slideLayout10.xml" ContentType="application/vnd.openxmlformats-officedocument.presentationml.slideLayout+xml"/>
  <Override PartName="/ppt/slideLayouts/slideLayout34.xml" ContentType="application/vnd.openxmlformats-officedocument.presentationml.slideLayout+xml"/>
  <Override PartName="/ppt/slideLayouts/slideLayout11.xml" ContentType="application/vnd.openxmlformats-officedocument.presentationml.slideLayout+xml"/>
  <Override PartName="/ppt/slideLayouts/slideLayout35.xml" ContentType="application/vnd.openxmlformats-officedocument.presentationml.slideLayout+xml"/>
  <Override PartName="/ppt/slideLayouts/slideLayout12.xml" ContentType="application/vnd.openxmlformats-officedocument.presentationml.slideLayout+xml"/>
  <Override PartName="/ppt/slideLayouts/slideLayout36.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slideLayouts/slideLayout24.xml" ContentType="application/vnd.openxmlformats-officedocument.presentationml.slideLayout+xml"/>
  <Override PartName="/ppt/slideLayouts/slideLayout4.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19.xml" ContentType="application/vnd.openxmlformats-officedocument.presentationml.slideLayout+xml"/>
  <Override PartName="/ppt/slideLayouts/slideLayout22.xml" ContentType="application/vnd.openxmlformats-officedocument.presentationml.slideLayout+xml"/>
  <Override PartName="/ppt/slideLayouts/slideLayout2.xml" ContentType="application/vnd.openxmlformats-officedocument.presentationml.slideLayout+xml"/>
  <Override PartName="/ppt/slideLayouts/slideLayout18.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presProps.xml" ContentType="application/vnd.openxmlformats-officedocument.presentationml.presProps+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_rels/slide13.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customXml" Target="../customXml/item1.xml"/><Relationship Id="rId5" Type="http://schemas.openxmlformats.org/officeDocument/2006/relationships/customXml" Target="../customXml/item2.xml"/><Relationship Id="rId6" Type="http://schemas.openxmlformats.org/officeDocument/2006/relationships/customXml" Target="../customXml/item3.xml"/><Relationship Id="rId7"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presProps" Target="presProps.xml"/>
</Relationships>
</file>

<file path=ppt/media/image1.jpeg>
</file>

<file path=ppt/media/image10.jpeg>
</file>

<file path=ppt/media/image11.png>
</file>

<file path=ppt/media/image12.png>
</file>

<file path=ppt/media/image2.png>
</file>

<file path=ppt/media/image3.jpeg>
</file>

<file path=ppt/media/image4.png>
</file>

<file path=ppt/media/image5.jpeg>
</file>

<file path=ppt/media/image6.png>
</file>

<file path=ppt/media/image7.jpeg>
</file>

<file path=ppt/media/image8.png>
</file>

<file path=ppt/media/image9.jpeg>
</file>

<file path=ppt/notesMasters/_rels/notesMaster1.xml.rels><?xml version="1.0" encoding="UTF-8"?>
<Relationships xmlns="http://schemas.openxmlformats.org/package/2006/relationships"><Relationship Id="rId1" Type="http://schemas.openxmlformats.org/officeDocument/2006/relationships/theme" Target="../theme/theme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9"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r>
              <a:rPr b="0" lang="en-US" sz="5600" spc="-1" strike="noStrike">
                <a:solidFill>
                  <a:srgbClr val="000000"/>
                </a:solidFill>
                <a:latin typeface="Arial"/>
              </a:rPr>
              <a:t>Clique para mover o slide</a:t>
            </a:r>
            <a:endParaRPr b="0" lang="en-US" sz="5600" spc="-1" strike="noStrike">
              <a:solidFill>
                <a:srgbClr val="000000"/>
              </a:solidFill>
              <a:latin typeface="Arial"/>
            </a:endParaRPr>
          </a:p>
        </p:txBody>
      </p:sp>
      <p:sp>
        <p:nvSpPr>
          <p:cNvPr id="120"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r>
              <a:rPr b="0" lang="pt-BR" sz="2000" spc="-1" strike="noStrike">
                <a:latin typeface="Arial"/>
              </a:rPr>
              <a:t>Clique para editar o formato de notas</a:t>
            </a:r>
            <a:endParaRPr b="0" lang="pt-BR" sz="2000" spc="-1" strike="noStrike">
              <a:latin typeface="Arial"/>
            </a:endParaRPr>
          </a:p>
        </p:txBody>
      </p:sp>
      <p:sp>
        <p:nvSpPr>
          <p:cNvPr id="121" name="PlaceHolder 3"/>
          <p:cNvSpPr>
            <a:spLocks noGrp="1"/>
          </p:cNvSpPr>
          <p:nvPr>
            <p:ph type="hdr"/>
          </p:nvPr>
        </p:nvSpPr>
        <p:spPr>
          <a:xfrm>
            <a:off x="0" y="0"/>
            <a:ext cx="3280680" cy="534240"/>
          </a:xfrm>
          <a:prstGeom prst="rect">
            <a:avLst/>
          </a:prstGeom>
          <a:noFill/>
          <a:ln w="0">
            <a:noFill/>
          </a:ln>
        </p:spPr>
        <p:txBody>
          <a:bodyPr lIns="0" rIns="0" tIns="0" bIns="0" anchor="t">
            <a:noAutofit/>
          </a:bodyPr>
          <a:p>
            <a:r>
              <a:rPr b="0" lang="pt-BR" sz="1400" spc="-1" strike="noStrike">
                <a:latin typeface="Times New Roman"/>
              </a:rPr>
              <a:t>&lt;cabeçalho&gt;</a:t>
            </a:r>
            <a:endParaRPr b="0" lang="pt-BR" sz="1400" spc="-1" strike="noStrike">
              <a:latin typeface="Times New Roman"/>
            </a:endParaRPr>
          </a:p>
        </p:txBody>
      </p:sp>
      <p:sp>
        <p:nvSpPr>
          <p:cNvPr id="122" name="PlaceHolder 4"/>
          <p:cNvSpPr>
            <a:spLocks noGrp="1"/>
          </p:cNvSpPr>
          <p:nvPr>
            <p:ph type="dt" idx="1"/>
          </p:nvPr>
        </p:nvSpPr>
        <p:spPr>
          <a:xfrm>
            <a:off x="4278960" y="0"/>
            <a:ext cx="3280680" cy="534240"/>
          </a:xfrm>
          <a:prstGeom prst="rect">
            <a:avLst/>
          </a:prstGeom>
          <a:noFill/>
          <a:ln w="0">
            <a:noFill/>
          </a:ln>
        </p:spPr>
        <p:txBody>
          <a:bodyPr lIns="0" rIns="0" tIns="0" bIns="0" anchor="t">
            <a:noAutofit/>
          </a:bodyPr>
          <a:lstStyle>
            <a:lvl1pPr algn="r">
              <a:buNone/>
              <a:defRPr b="0" lang="pt-BR" sz="1400" spc="-1" strike="noStrike">
                <a:latin typeface="Times New Roman"/>
              </a:defRPr>
            </a:lvl1pPr>
          </a:lstStyle>
          <a:p>
            <a:pPr algn="r">
              <a:buNone/>
            </a:pPr>
            <a:r>
              <a:rPr b="0" lang="pt-BR" sz="1400" spc="-1" strike="noStrike">
                <a:latin typeface="Times New Roman"/>
              </a:rPr>
              <a:t>&lt;data/hora&gt;</a:t>
            </a:r>
            <a:endParaRPr b="0" lang="pt-BR" sz="1400" spc="-1" strike="noStrike">
              <a:latin typeface="Times New Roman"/>
            </a:endParaRPr>
          </a:p>
        </p:txBody>
      </p:sp>
      <p:sp>
        <p:nvSpPr>
          <p:cNvPr id="123" name="PlaceHolder 5"/>
          <p:cNvSpPr>
            <a:spLocks noGrp="1"/>
          </p:cNvSpPr>
          <p:nvPr>
            <p:ph type="ftr" idx="2"/>
          </p:nvPr>
        </p:nvSpPr>
        <p:spPr>
          <a:xfrm>
            <a:off x="0" y="10157400"/>
            <a:ext cx="3280680" cy="534240"/>
          </a:xfrm>
          <a:prstGeom prst="rect">
            <a:avLst/>
          </a:prstGeom>
          <a:noFill/>
          <a:ln w="0">
            <a:noFill/>
          </a:ln>
        </p:spPr>
        <p:txBody>
          <a:bodyPr lIns="0" rIns="0" tIns="0" bIns="0" anchor="b">
            <a:noAutofit/>
          </a:bodyPr>
          <a:lstStyle>
            <a:lvl1pPr>
              <a:defRPr b="0" lang="pt-BR" sz="1400" spc="-1" strike="noStrike">
                <a:latin typeface="Times New Roman"/>
              </a:defRPr>
            </a:lvl1pPr>
          </a:lstStyle>
          <a:p>
            <a:r>
              <a:rPr b="0" lang="pt-BR" sz="1400" spc="-1" strike="noStrike">
                <a:latin typeface="Times New Roman"/>
              </a:rPr>
              <a:t>&lt;rodapé&gt;</a:t>
            </a:r>
            <a:endParaRPr b="0" lang="pt-BR" sz="1400" spc="-1" strike="noStrike">
              <a:latin typeface="Times New Roman"/>
            </a:endParaRPr>
          </a:p>
        </p:txBody>
      </p:sp>
      <p:sp>
        <p:nvSpPr>
          <p:cNvPr id="124" name="PlaceHolder 6"/>
          <p:cNvSpPr>
            <a:spLocks noGrp="1"/>
          </p:cNvSpPr>
          <p:nvPr>
            <p:ph type="sldNum" idx="3"/>
          </p:nvPr>
        </p:nvSpPr>
        <p:spPr>
          <a:xfrm>
            <a:off x="4278960" y="10157400"/>
            <a:ext cx="3280680" cy="534240"/>
          </a:xfrm>
          <a:prstGeom prst="rect">
            <a:avLst/>
          </a:prstGeom>
          <a:noFill/>
          <a:ln w="0">
            <a:noFill/>
          </a:ln>
        </p:spPr>
        <p:txBody>
          <a:bodyPr lIns="0" rIns="0" tIns="0" bIns="0" anchor="b">
            <a:noAutofit/>
          </a:bodyPr>
          <a:lstStyle>
            <a:lvl1pPr algn="r">
              <a:buNone/>
              <a:defRPr b="0" lang="pt-BR" sz="1400" spc="-1" strike="noStrike">
                <a:latin typeface="Times New Roman"/>
              </a:defRPr>
            </a:lvl1pPr>
          </a:lstStyle>
          <a:p>
            <a:pPr algn="r">
              <a:buNone/>
            </a:pPr>
            <a:fld id="{8A246A23-9674-4432-B0CB-AD2FC7DE54FF}" type="slidenum">
              <a:rPr b="0" lang="pt-BR" sz="1400" spc="-1" strike="noStrike">
                <a:latin typeface="Times New Roman"/>
              </a:rPr>
              <a:t>&lt;número&gt;</a:t>
            </a:fld>
            <a:endParaRPr b="0" lang="pt-BR"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 name="PlaceHolder 1"/>
          <p:cNvSpPr>
            <a:spLocks noGrp="1"/>
          </p:cNvSpPr>
          <p:nvPr>
            <p:ph type="sldImg"/>
          </p:nvPr>
        </p:nvSpPr>
        <p:spPr>
          <a:xfrm>
            <a:off x="685800" y="1143000"/>
            <a:ext cx="5486040" cy="3085920"/>
          </a:xfrm>
          <a:prstGeom prst="rect">
            <a:avLst/>
          </a:prstGeom>
          <a:ln w="0">
            <a:noFill/>
          </a:ln>
        </p:spPr>
      </p:sp>
      <p:sp>
        <p:nvSpPr>
          <p:cNvPr id="160" name="PlaceHolder 2"/>
          <p:cNvSpPr>
            <a:spLocks noGrp="1"/>
          </p:cNvSpPr>
          <p:nvPr>
            <p:ph type="body"/>
          </p:nvPr>
        </p:nvSpPr>
        <p:spPr>
          <a:xfrm>
            <a:off x="685800" y="4400640"/>
            <a:ext cx="5486040" cy="3600000"/>
          </a:xfrm>
          <a:prstGeom prst="rect">
            <a:avLst/>
          </a:prstGeom>
          <a:noFill/>
          <a:ln w="0">
            <a:noFill/>
          </a:ln>
        </p:spPr>
        <p:txBody>
          <a:bodyPr anchor="t">
            <a:noAutofit/>
          </a:bodyPr>
          <a:p>
            <a:pPr>
              <a:lnSpc>
                <a:spcPct val="100000"/>
              </a:lnSpc>
              <a:buNone/>
              <a:tabLst>
                <a:tab algn="l" pos="0"/>
              </a:tabLst>
            </a:pPr>
            <a:r>
              <a:rPr b="0" lang="en-US" sz="2000" spc="-1" strike="noStrike">
                <a:solidFill>
                  <a:srgbClr val="0e0e0e"/>
                </a:solidFill>
                <a:latin typeface=".SF NS"/>
              </a:rPr>
              <a:t>Welcome to Lesson 1 to Module 1 on Bayesian Inference. </a:t>
            </a:r>
            <a:endParaRPr b="0" lang="pt-BR" sz="2000" spc="-1" strike="noStrike">
              <a:latin typeface="Arial"/>
            </a:endParaRPr>
          </a:p>
          <a:p>
            <a:pPr>
              <a:lnSpc>
                <a:spcPct val="100000"/>
              </a:lnSpc>
              <a:buNone/>
              <a:tabLst>
                <a:tab algn="l" pos="0"/>
              </a:tabLst>
            </a:pPr>
            <a:endParaRPr b="0" lang="pt-BR" sz="2000" spc="-1" strike="noStrike">
              <a:latin typeface="Arial"/>
            </a:endParaRPr>
          </a:p>
        </p:txBody>
      </p:sp>
      <p:sp>
        <p:nvSpPr>
          <p:cNvPr id="161" name="PlaceHolder 3"/>
          <p:cNvSpPr>
            <a:spLocks noGrp="1"/>
          </p:cNvSpPr>
          <p:nvPr>
            <p:ph type="sldNum" idx="4"/>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63A4ACDA-F006-45A2-81EA-96C40454D631}" type="slidenum">
              <a:rPr b="0" lang="en-US" sz="1200" spc="-1" strike="noStrike">
                <a:latin typeface="Times New Roman"/>
              </a:rPr>
              <a:t>8</a:t>
            </a:fld>
            <a:endParaRPr b="0" lang="pt-BR" sz="1200" spc="-1" strike="noStrike">
              <a:latin typeface="Times New Roman"/>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 name="PlaceHolder 1"/>
          <p:cNvSpPr>
            <a:spLocks noGrp="1"/>
          </p:cNvSpPr>
          <p:nvPr>
            <p:ph type="sldImg"/>
          </p:nvPr>
        </p:nvSpPr>
        <p:spPr>
          <a:xfrm>
            <a:off x="685800" y="1143000"/>
            <a:ext cx="5486040" cy="3085920"/>
          </a:xfrm>
          <a:prstGeom prst="rect">
            <a:avLst/>
          </a:prstGeom>
          <a:ln w="0">
            <a:noFill/>
          </a:ln>
        </p:spPr>
      </p:sp>
      <p:sp>
        <p:nvSpPr>
          <p:cNvPr id="187" name="PlaceHolder 2"/>
          <p:cNvSpPr>
            <a:spLocks noGrp="1"/>
          </p:cNvSpPr>
          <p:nvPr>
            <p:ph type="body"/>
          </p:nvPr>
        </p:nvSpPr>
        <p:spPr>
          <a:xfrm>
            <a:off x="685800" y="4400640"/>
            <a:ext cx="5486040" cy="3600000"/>
          </a:xfrm>
          <a:prstGeom prst="rect">
            <a:avLst/>
          </a:prstGeom>
          <a:noFill/>
          <a:ln w="0">
            <a:noFill/>
          </a:ln>
        </p:spPr>
        <p:txBody>
          <a:bodyPr anchor="t">
            <a:noAutofit/>
          </a:bodyPr>
          <a:p>
            <a:pPr>
              <a:lnSpc>
                <a:spcPct val="100000"/>
              </a:lnSpc>
              <a:buNone/>
              <a:tabLst>
                <a:tab algn="l" pos="0"/>
              </a:tabLst>
            </a:pPr>
            <a:r>
              <a:rPr b="0" lang="en-US" sz="2000" spc="-1" strike="noStrike">
                <a:solidFill>
                  <a:srgbClr val="0e0e0e"/>
                </a:solidFill>
                <a:latin typeface=".SF NS"/>
              </a:rPr>
              <a:t>Each part of Bayes’ Rule has its own term. P(A|B) is the posterior probability, which is what we aim to estimate. P(B|A) is the likelihood, P(A) is the prior probability, and P(B) is the marginal probability. While all of these terms are important, the posterior and prior are the most crucial. The prior informs our estimate of the posterior</a:t>
            </a:r>
            <a:endParaRPr b="0" lang="pt-BR" sz="2000" spc="-1" strike="noStrike">
              <a:latin typeface="Arial"/>
            </a:endParaRPr>
          </a:p>
          <a:p>
            <a:pPr>
              <a:lnSpc>
                <a:spcPct val="100000"/>
              </a:lnSpc>
              <a:buNone/>
              <a:tabLst>
                <a:tab algn="l" pos="0"/>
              </a:tabLst>
            </a:pPr>
            <a:endParaRPr b="0" lang="pt-BR" sz="2000" spc="-1" strike="noStrike">
              <a:latin typeface="Arial"/>
            </a:endParaRPr>
          </a:p>
        </p:txBody>
      </p:sp>
      <p:sp>
        <p:nvSpPr>
          <p:cNvPr id="188" name="PlaceHolder 3"/>
          <p:cNvSpPr>
            <a:spLocks noGrp="1"/>
          </p:cNvSpPr>
          <p:nvPr>
            <p:ph type="sldNum" idx="13"/>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1DBFD28C-2F3E-4F7A-ABEF-AF10A359C5B9}" type="slidenum">
              <a:rPr b="0" lang="en-US" sz="1200" spc="-1" strike="noStrike">
                <a:latin typeface="Times New Roman"/>
              </a:rPr>
              <a:t>&lt;número&gt;</a:t>
            </a:fld>
            <a:endParaRPr b="0" lang="pt-BR" sz="1200" spc="-1" strike="noStrike">
              <a:latin typeface="Times New Roman"/>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9" name="PlaceHolder 1"/>
          <p:cNvSpPr>
            <a:spLocks noGrp="1"/>
          </p:cNvSpPr>
          <p:nvPr>
            <p:ph type="sldImg"/>
          </p:nvPr>
        </p:nvSpPr>
        <p:spPr>
          <a:xfrm>
            <a:off x="685800" y="1143000"/>
            <a:ext cx="5486040" cy="3085920"/>
          </a:xfrm>
          <a:prstGeom prst="rect">
            <a:avLst/>
          </a:prstGeom>
          <a:ln w="0">
            <a:noFill/>
          </a:ln>
        </p:spPr>
      </p:sp>
      <p:sp>
        <p:nvSpPr>
          <p:cNvPr id="190" name="PlaceHolder 2"/>
          <p:cNvSpPr>
            <a:spLocks noGrp="1"/>
          </p:cNvSpPr>
          <p:nvPr>
            <p:ph type="body"/>
          </p:nvPr>
        </p:nvSpPr>
        <p:spPr>
          <a:xfrm>
            <a:off x="685800" y="4400640"/>
            <a:ext cx="5486040" cy="3600000"/>
          </a:xfrm>
          <a:prstGeom prst="rect">
            <a:avLst/>
          </a:prstGeom>
          <a:noFill/>
          <a:ln w="0">
            <a:noFill/>
          </a:ln>
        </p:spPr>
        <p:txBody>
          <a:bodyPr anchor="t">
            <a:noAutofit/>
          </a:bodyPr>
          <a:p>
            <a:pPr>
              <a:lnSpc>
                <a:spcPct val="100000"/>
              </a:lnSpc>
              <a:buNone/>
              <a:tabLst>
                <a:tab algn="l" pos="0"/>
              </a:tabLst>
            </a:pPr>
            <a:r>
              <a:rPr b="0" lang="en-US" sz="2000" spc="-1" strike="noStrike">
                <a:solidFill>
                  <a:srgbClr val="0e0e0e"/>
                </a:solidFill>
                <a:latin typeface=".SF NS"/>
              </a:rPr>
              <a:t>Bayesian inference begins with a prior distribution representing initial beliefs. We then collect data and compute the likelihood, which is the probability of our data given our prior. The marginal probability ensures our estimate is normalized to 1. Finally, we compute Bayes’ Rule to find the posterior distribution, which represents our updated beliefs after observing the data</a:t>
            </a:r>
            <a:endParaRPr b="0" lang="pt-BR" sz="2000" spc="-1" strike="noStrike">
              <a:latin typeface="Arial"/>
            </a:endParaRPr>
          </a:p>
        </p:txBody>
      </p:sp>
      <p:sp>
        <p:nvSpPr>
          <p:cNvPr id="191" name="PlaceHolder 3"/>
          <p:cNvSpPr>
            <a:spLocks noGrp="1"/>
          </p:cNvSpPr>
          <p:nvPr>
            <p:ph type="sldNum" idx="14"/>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96EED131-B49B-4989-AE64-8F9E2A945A55}" type="slidenum">
              <a:rPr b="0" lang="en-US" sz="1200" spc="-1" strike="noStrike">
                <a:latin typeface="Times New Roman"/>
              </a:rPr>
              <a:t>&lt;número&gt;</a:t>
            </a:fld>
            <a:endParaRPr b="0" lang="pt-BR" sz="1200" spc="-1" strike="noStrike">
              <a:latin typeface="Times New Roman"/>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PlaceHolder 1"/>
          <p:cNvSpPr>
            <a:spLocks noGrp="1"/>
          </p:cNvSpPr>
          <p:nvPr>
            <p:ph type="sldImg"/>
          </p:nvPr>
        </p:nvSpPr>
        <p:spPr>
          <a:xfrm>
            <a:off x="685800" y="1143000"/>
            <a:ext cx="5486040" cy="3085920"/>
          </a:xfrm>
          <a:prstGeom prst="rect">
            <a:avLst/>
          </a:prstGeom>
          <a:ln w="0">
            <a:noFill/>
          </a:ln>
        </p:spPr>
      </p:sp>
      <p:sp>
        <p:nvSpPr>
          <p:cNvPr id="193" name="PlaceHolder 2"/>
          <p:cNvSpPr>
            <a:spLocks noGrp="1"/>
          </p:cNvSpPr>
          <p:nvPr>
            <p:ph type="body"/>
          </p:nvPr>
        </p:nvSpPr>
        <p:spPr>
          <a:xfrm>
            <a:off x="685800" y="4400640"/>
            <a:ext cx="5486040" cy="3600000"/>
          </a:xfrm>
          <a:prstGeom prst="rect">
            <a:avLst/>
          </a:prstGeom>
          <a:noFill/>
          <a:ln w="0">
            <a:noFill/>
          </a:ln>
        </p:spPr>
        <p:txBody>
          <a:bodyPr anchor="t">
            <a:noAutofit/>
          </a:bodyPr>
          <a:p>
            <a:pPr marL="216000" indent="-216000">
              <a:lnSpc>
                <a:spcPct val="100000"/>
              </a:lnSpc>
              <a:buNone/>
            </a:pPr>
            <a:r>
              <a:rPr b="0" lang="en-US" sz="2000" spc="-1" strike="noStrike">
                <a:latin typeface="Arial"/>
              </a:rPr>
              <a:t>M1L13NullHypothesis</a:t>
            </a:r>
            <a:endParaRPr b="0" lang="pt-BR" sz="2000" spc="-1" strike="noStrike">
              <a:latin typeface="Arial"/>
            </a:endParaRPr>
          </a:p>
        </p:txBody>
      </p:sp>
      <p:sp>
        <p:nvSpPr>
          <p:cNvPr id="194" name="PlaceHolder 3"/>
          <p:cNvSpPr>
            <a:spLocks noGrp="1"/>
          </p:cNvSpPr>
          <p:nvPr>
            <p:ph type="sldNum" idx="15"/>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ED28F03D-40C6-44A0-9CBB-CCC6929A3AE0}" type="slidenum">
              <a:rPr b="0" lang="en-US" sz="1200" spc="-1" strike="noStrike">
                <a:latin typeface="Times New Roman"/>
              </a:rPr>
              <a:t>&lt;número&gt;</a:t>
            </a:fld>
            <a:endParaRPr b="0" lang="pt-BR" sz="1200" spc="-1" strike="noStrike">
              <a:latin typeface="Times New Roman"/>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5" name="PlaceHolder 1"/>
          <p:cNvSpPr>
            <a:spLocks noGrp="1"/>
          </p:cNvSpPr>
          <p:nvPr>
            <p:ph type="sldImg"/>
          </p:nvPr>
        </p:nvSpPr>
        <p:spPr>
          <a:xfrm>
            <a:off x="685800" y="1143000"/>
            <a:ext cx="5486040" cy="3085920"/>
          </a:xfrm>
          <a:prstGeom prst="rect">
            <a:avLst/>
          </a:prstGeom>
          <a:ln w="0">
            <a:noFill/>
          </a:ln>
        </p:spPr>
      </p:sp>
      <p:sp>
        <p:nvSpPr>
          <p:cNvPr id="196" name="PlaceHolder 2"/>
          <p:cNvSpPr>
            <a:spLocks noGrp="1"/>
          </p:cNvSpPr>
          <p:nvPr>
            <p:ph type="body"/>
          </p:nvPr>
        </p:nvSpPr>
        <p:spPr>
          <a:xfrm>
            <a:off x="685800" y="4400640"/>
            <a:ext cx="5486040" cy="3600000"/>
          </a:xfrm>
          <a:prstGeom prst="rect">
            <a:avLst/>
          </a:prstGeom>
          <a:noFill/>
          <a:ln w="0">
            <a:noFill/>
          </a:ln>
        </p:spPr>
        <p:txBody>
          <a:bodyPr anchor="t">
            <a:noAutofit/>
          </a:bodyPr>
          <a:p>
            <a:pPr>
              <a:lnSpc>
                <a:spcPct val="100000"/>
              </a:lnSpc>
              <a:buNone/>
              <a:tabLst>
                <a:tab algn="l" pos="0"/>
              </a:tabLst>
            </a:pPr>
            <a:r>
              <a:rPr b="0" lang="en-US" sz="2000" spc="-1" strike="noStrike">
                <a:solidFill>
                  <a:srgbClr val="0e0e0e"/>
                </a:solidFill>
                <a:latin typeface=".SF NS"/>
              </a:rPr>
              <a:t>In our next session, we will delve deeper into Bayesian inference. We will explore more detailed examples and discuss how to apply these concepts in various contexts. Thank you for your attention, and I look forward to our next lesson.</a:t>
            </a:r>
            <a:endParaRPr b="0" lang="pt-BR" sz="2000" spc="-1" strike="noStrike">
              <a:latin typeface="Arial"/>
            </a:endParaRPr>
          </a:p>
          <a:p>
            <a:pPr>
              <a:lnSpc>
                <a:spcPct val="100000"/>
              </a:lnSpc>
              <a:buNone/>
              <a:tabLst>
                <a:tab algn="l" pos="0"/>
              </a:tabLst>
            </a:pPr>
            <a:endParaRPr b="0" lang="pt-BR" sz="2000" spc="-1" strike="noStrike">
              <a:latin typeface="Arial"/>
            </a:endParaRPr>
          </a:p>
        </p:txBody>
      </p:sp>
      <p:sp>
        <p:nvSpPr>
          <p:cNvPr id="197" name="PlaceHolder 3"/>
          <p:cNvSpPr>
            <a:spLocks noGrp="1"/>
          </p:cNvSpPr>
          <p:nvPr>
            <p:ph type="sldNum" idx="16"/>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58C2F6F4-F7FF-40D5-976E-F8DE96BB00E2}" type="slidenum">
              <a:rPr b="0" lang="en-US" sz="1200" spc="-1" strike="noStrike">
                <a:latin typeface="Times New Roman"/>
              </a:rPr>
              <a:t>&lt;número&gt;</a:t>
            </a:fld>
            <a:endParaRPr b="0" lang="pt-BR" sz="1200" spc="-1" strike="noStrike">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PlaceHolder 1"/>
          <p:cNvSpPr>
            <a:spLocks noGrp="1"/>
          </p:cNvSpPr>
          <p:nvPr>
            <p:ph type="sldImg"/>
          </p:nvPr>
        </p:nvSpPr>
        <p:spPr>
          <a:xfrm>
            <a:off x="685800" y="1143000"/>
            <a:ext cx="5486040" cy="3085920"/>
          </a:xfrm>
          <a:prstGeom prst="rect">
            <a:avLst/>
          </a:prstGeom>
          <a:ln w="0">
            <a:noFill/>
          </a:ln>
        </p:spPr>
      </p:sp>
      <p:sp>
        <p:nvSpPr>
          <p:cNvPr id="163" name="PlaceHolder 2"/>
          <p:cNvSpPr>
            <a:spLocks noGrp="1"/>
          </p:cNvSpPr>
          <p:nvPr>
            <p:ph type="body"/>
          </p:nvPr>
        </p:nvSpPr>
        <p:spPr>
          <a:xfrm>
            <a:off x="685800" y="4400640"/>
            <a:ext cx="5486040" cy="3600000"/>
          </a:xfrm>
          <a:prstGeom prst="rect">
            <a:avLst/>
          </a:prstGeom>
          <a:noFill/>
          <a:ln w="0">
            <a:noFill/>
          </a:ln>
        </p:spPr>
        <p:txBody>
          <a:bodyPr anchor="t">
            <a:noAutofit/>
          </a:bodyPr>
          <a:p>
            <a:pPr>
              <a:lnSpc>
                <a:spcPct val="100000"/>
              </a:lnSpc>
              <a:buNone/>
              <a:tabLst>
                <a:tab algn="l" pos="0"/>
              </a:tabLst>
            </a:pPr>
            <a:r>
              <a:rPr b="0" lang="en-US" sz="2000" spc="-1" strike="noStrike">
                <a:solidFill>
                  <a:srgbClr val="0e0e0e"/>
                </a:solidFill>
                <a:latin typeface=".SF NS"/>
              </a:rPr>
              <a:t>In this lesson, we will explore Bayes’ Rule and its consequences. Let’s get started</a:t>
            </a:r>
            <a:endParaRPr b="0" lang="pt-BR" sz="2000" spc="-1" strike="noStrike">
              <a:latin typeface="Arial"/>
            </a:endParaRPr>
          </a:p>
          <a:p>
            <a:pPr>
              <a:lnSpc>
                <a:spcPct val="100000"/>
              </a:lnSpc>
              <a:buNone/>
              <a:tabLst>
                <a:tab algn="l" pos="0"/>
              </a:tabLst>
            </a:pPr>
            <a:endParaRPr b="0" lang="pt-BR" sz="2000" spc="-1" strike="noStrike">
              <a:latin typeface="Arial"/>
            </a:endParaRPr>
          </a:p>
        </p:txBody>
      </p:sp>
      <p:sp>
        <p:nvSpPr>
          <p:cNvPr id="164" name="PlaceHolder 3"/>
          <p:cNvSpPr>
            <a:spLocks noGrp="1"/>
          </p:cNvSpPr>
          <p:nvPr>
            <p:ph type="sldNum" idx="5"/>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846660FE-590A-414B-8B4E-A662B944FFD9}" type="slidenum">
              <a:rPr b="0" lang="en-US" sz="1200" spc="-1" strike="noStrike">
                <a:latin typeface="Times New Roman"/>
              </a:rPr>
              <a:t>8</a:t>
            </a:fld>
            <a:endParaRPr b="0" lang="pt-BR" sz="1200" spc="-1" strike="noStrike">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PlaceHolder 1"/>
          <p:cNvSpPr>
            <a:spLocks noGrp="1"/>
          </p:cNvSpPr>
          <p:nvPr>
            <p:ph type="sldImg"/>
          </p:nvPr>
        </p:nvSpPr>
        <p:spPr>
          <a:xfrm>
            <a:off x="685800" y="1143000"/>
            <a:ext cx="5486040" cy="3085920"/>
          </a:xfrm>
          <a:prstGeom prst="rect">
            <a:avLst/>
          </a:prstGeom>
          <a:ln w="0">
            <a:noFill/>
          </a:ln>
        </p:spPr>
      </p:sp>
      <p:sp>
        <p:nvSpPr>
          <p:cNvPr id="166" name="PlaceHolder 2"/>
          <p:cNvSpPr>
            <a:spLocks noGrp="1"/>
          </p:cNvSpPr>
          <p:nvPr>
            <p:ph type="body"/>
          </p:nvPr>
        </p:nvSpPr>
        <p:spPr>
          <a:xfrm>
            <a:off x="685800" y="4400640"/>
            <a:ext cx="5486040" cy="3600000"/>
          </a:xfrm>
          <a:prstGeom prst="rect">
            <a:avLst/>
          </a:prstGeom>
          <a:noFill/>
          <a:ln w="0">
            <a:noFill/>
          </a:ln>
        </p:spPr>
        <p:txBody>
          <a:bodyPr anchor="t">
            <a:noAutofit/>
          </a:bodyPr>
          <a:p>
            <a:pPr>
              <a:lnSpc>
                <a:spcPct val="100000"/>
              </a:lnSpc>
              <a:buNone/>
              <a:tabLst>
                <a:tab algn="l" pos="0"/>
              </a:tabLst>
            </a:pPr>
            <a:r>
              <a:rPr b="0" lang="en-US" sz="2000" spc="-1" strike="noStrike">
                <a:solidFill>
                  <a:srgbClr val="0e0e0e"/>
                </a:solidFill>
                <a:latin typeface=".SF NS"/>
              </a:rPr>
              <a:t>Let’s begin with our objectives for this lesson. By the end of this session, you should be able to understand the concept of Bayes’ theorem and how it is used in statistical inference. Additionally, you will be familiar with the general notation for statistical inference.</a:t>
            </a:r>
            <a:endParaRPr b="0" lang="pt-BR" sz="2000" spc="-1" strike="noStrike">
              <a:latin typeface="Arial"/>
            </a:endParaRPr>
          </a:p>
          <a:p>
            <a:pPr>
              <a:lnSpc>
                <a:spcPct val="100000"/>
              </a:lnSpc>
              <a:buNone/>
              <a:tabLst>
                <a:tab algn="l" pos="0"/>
              </a:tabLst>
            </a:pPr>
            <a:endParaRPr b="0" lang="pt-BR" sz="2000" spc="-1" strike="noStrike">
              <a:latin typeface="Arial"/>
            </a:endParaRPr>
          </a:p>
        </p:txBody>
      </p:sp>
      <p:sp>
        <p:nvSpPr>
          <p:cNvPr id="167" name="PlaceHolder 3"/>
          <p:cNvSpPr>
            <a:spLocks noGrp="1"/>
          </p:cNvSpPr>
          <p:nvPr>
            <p:ph type="sldNum" idx="6"/>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55F56D37-DF90-4448-A0C1-15983240B2C3}" type="slidenum">
              <a:rPr b="0" lang="en-US" sz="1200" spc="-1" strike="noStrike">
                <a:latin typeface="Times New Roman"/>
              </a:rPr>
              <a:t>8</a:t>
            </a:fld>
            <a:endParaRPr b="0" lang="pt-BR" sz="1200" spc="-1" strike="noStrike">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 name="PlaceHolder 1"/>
          <p:cNvSpPr>
            <a:spLocks noGrp="1"/>
          </p:cNvSpPr>
          <p:nvPr>
            <p:ph type="sldImg"/>
          </p:nvPr>
        </p:nvSpPr>
        <p:spPr>
          <a:xfrm>
            <a:off x="685800" y="1143000"/>
            <a:ext cx="5486040" cy="3085920"/>
          </a:xfrm>
          <a:prstGeom prst="rect">
            <a:avLst/>
          </a:prstGeom>
          <a:ln w="0">
            <a:noFill/>
          </a:ln>
        </p:spPr>
      </p:sp>
      <p:sp>
        <p:nvSpPr>
          <p:cNvPr id="169" name="PlaceHolder 2"/>
          <p:cNvSpPr>
            <a:spLocks noGrp="1"/>
          </p:cNvSpPr>
          <p:nvPr>
            <p:ph type="body"/>
          </p:nvPr>
        </p:nvSpPr>
        <p:spPr>
          <a:xfrm>
            <a:off x="685800" y="4400640"/>
            <a:ext cx="5486040" cy="3600000"/>
          </a:xfrm>
          <a:prstGeom prst="rect">
            <a:avLst/>
          </a:prstGeom>
          <a:noFill/>
          <a:ln w="0">
            <a:noFill/>
          </a:ln>
        </p:spPr>
        <p:txBody>
          <a:bodyPr anchor="t">
            <a:noAutofit/>
          </a:bodyPr>
          <a:p>
            <a:pPr>
              <a:lnSpc>
                <a:spcPct val="100000"/>
              </a:lnSpc>
              <a:buNone/>
              <a:tabLst>
                <a:tab algn="l" pos="0"/>
              </a:tabLst>
            </a:pPr>
            <a:r>
              <a:rPr b="0" lang="en-US" sz="2000" spc="-1" strike="noStrike">
                <a:solidFill>
                  <a:srgbClr val="0e0e0e"/>
                </a:solidFill>
                <a:latin typeface=".SF NS"/>
              </a:rPr>
              <a:t>Probabilities are measurements that express how likely an event is to happen. For instance, consider the probability of rolling a 5 on a 6-sided die. This is a basic example of probability.</a:t>
            </a:r>
            <a:endParaRPr b="0" lang="pt-BR" sz="2000" spc="-1" strike="noStrike">
              <a:latin typeface="Arial"/>
            </a:endParaRPr>
          </a:p>
          <a:p>
            <a:pPr>
              <a:lnSpc>
                <a:spcPct val="100000"/>
              </a:lnSpc>
              <a:buNone/>
              <a:tabLst>
                <a:tab algn="l" pos="0"/>
              </a:tabLst>
            </a:pPr>
            <a:endParaRPr b="0" lang="pt-BR" sz="2000" spc="-1" strike="noStrike">
              <a:latin typeface="Arial"/>
            </a:endParaRPr>
          </a:p>
          <a:p>
            <a:pPr>
              <a:lnSpc>
                <a:spcPct val="100000"/>
              </a:lnSpc>
              <a:buNone/>
              <a:tabLst>
                <a:tab algn="l" pos="0"/>
              </a:tabLst>
            </a:pPr>
            <a:r>
              <a:rPr b="0" lang="en-US" sz="2000" spc="-1" strike="noStrike">
                <a:latin typeface=".SF NS"/>
              </a:rPr>
              <a:t>Conditional probabilities are probabilities under the assumption that something has occurred. For example, what is the probability of rolling a 6-sided die given that what we rolled was odd?</a:t>
            </a:r>
            <a:endParaRPr b="0" lang="pt-BR" sz="2000" spc="-1" strike="noStrike">
              <a:latin typeface="Arial"/>
            </a:endParaRPr>
          </a:p>
        </p:txBody>
      </p:sp>
      <p:sp>
        <p:nvSpPr>
          <p:cNvPr id="170" name="PlaceHolder 3"/>
          <p:cNvSpPr>
            <a:spLocks noGrp="1"/>
          </p:cNvSpPr>
          <p:nvPr>
            <p:ph type="sldNum" idx="7"/>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1C29B91F-2F6B-41A6-81C9-8FA944F7C35C}" type="slidenum">
              <a:rPr b="0" lang="en-US" sz="1200" spc="-1" strike="noStrike">
                <a:latin typeface="Times New Roman"/>
              </a:rPr>
              <a:t>&lt;número&gt;</a:t>
            </a:fld>
            <a:endParaRPr b="0" lang="pt-BR" sz="1200" spc="-1" strike="noStrike">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1" name="PlaceHolder 1"/>
          <p:cNvSpPr>
            <a:spLocks noGrp="1"/>
          </p:cNvSpPr>
          <p:nvPr>
            <p:ph type="sldImg"/>
          </p:nvPr>
        </p:nvSpPr>
        <p:spPr>
          <a:xfrm>
            <a:off x="685800" y="1143000"/>
            <a:ext cx="5486040" cy="3085920"/>
          </a:xfrm>
          <a:prstGeom prst="rect">
            <a:avLst/>
          </a:prstGeom>
          <a:ln w="0">
            <a:noFill/>
          </a:ln>
        </p:spPr>
      </p:sp>
      <p:sp>
        <p:nvSpPr>
          <p:cNvPr id="172" name="PlaceHolder 2"/>
          <p:cNvSpPr>
            <a:spLocks noGrp="1"/>
          </p:cNvSpPr>
          <p:nvPr>
            <p:ph type="body"/>
          </p:nvPr>
        </p:nvSpPr>
        <p:spPr>
          <a:xfrm>
            <a:off x="685800" y="4400640"/>
            <a:ext cx="5486040" cy="3600000"/>
          </a:xfrm>
          <a:prstGeom prst="rect">
            <a:avLst/>
          </a:prstGeom>
          <a:noFill/>
          <a:ln w="0">
            <a:noFill/>
          </a:ln>
        </p:spPr>
        <p:txBody>
          <a:bodyPr anchor="t">
            <a:noAutofit/>
          </a:bodyPr>
          <a:p>
            <a:pPr>
              <a:lnSpc>
                <a:spcPct val="100000"/>
              </a:lnSpc>
              <a:buNone/>
              <a:tabLst>
                <a:tab algn="l" pos="0"/>
              </a:tabLst>
            </a:pPr>
            <a:r>
              <a:rPr b="0" lang="en-US" sz="2000" spc="-1" strike="noStrike">
                <a:solidFill>
                  <a:srgbClr val="0e0e0e"/>
                </a:solidFill>
                <a:latin typeface=".SF NS"/>
              </a:rPr>
              <a:t>We use the notation of P of A straight-line B to mean “the probability of event A given that event B has occurred.” What you will hear me say often is “the probability of A given B” for short. </a:t>
            </a:r>
            <a:endParaRPr b="0" lang="pt-BR" sz="2000" spc="-1" strike="noStrike">
              <a:latin typeface="Arial"/>
            </a:endParaRPr>
          </a:p>
          <a:p>
            <a:pPr>
              <a:lnSpc>
                <a:spcPct val="100000"/>
              </a:lnSpc>
              <a:buNone/>
              <a:tabLst>
                <a:tab algn="l" pos="0"/>
              </a:tabLst>
            </a:pPr>
            <a:endParaRPr b="0" lang="pt-BR" sz="2000" spc="-1" strike="noStrike">
              <a:latin typeface="Arial"/>
            </a:endParaRPr>
          </a:p>
          <a:p>
            <a:pPr>
              <a:lnSpc>
                <a:spcPct val="100000"/>
              </a:lnSpc>
              <a:buNone/>
              <a:tabLst>
                <a:tab algn="l" pos="0"/>
              </a:tabLst>
            </a:pPr>
            <a:r>
              <a:rPr b="0" lang="en-US" sz="2000" spc="-1" strike="noStrike">
                <a:solidFill>
                  <a:srgbClr val="0e0e0e"/>
                </a:solidFill>
                <a:latin typeface=".SF NS"/>
              </a:rPr>
              <a:t>The formula to compute a conditional probability if the quotient of the probability of events A and B divided by the probability of the event B. </a:t>
            </a:r>
            <a:endParaRPr b="0" lang="pt-BR" sz="2000" spc="-1" strike="noStrike">
              <a:latin typeface="Arial"/>
            </a:endParaRPr>
          </a:p>
          <a:p>
            <a:pPr>
              <a:lnSpc>
                <a:spcPct val="100000"/>
              </a:lnSpc>
              <a:buNone/>
              <a:tabLst>
                <a:tab algn="l" pos="0"/>
              </a:tabLst>
            </a:pPr>
            <a:endParaRPr b="0" lang="pt-BR" sz="2000" spc="-1" strike="noStrike">
              <a:latin typeface="Arial"/>
            </a:endParaRPr>
          </a:p>
        </p:txBody>
      </p:sp>
      <p:sp>
        <p:nvSpPr>
          <p:cNvPr id="173" name="PlaceHolder 3"/>
          <p:cNvSpPr>
            <a:spLocks noGrp="1"/>
          </p:cNvSpPr>
          <p:nvPr>
            <p:ph type="sldNum" idx="8"/>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EBE02739-E3D3-4F53-A739-C77E73043A14}" type="slidenum">
              <a:rPr b="0" lang="en-US" sz="1200" spc="-1" strike="noStrike">
                <a:latin typeface="Times New Roman"/>
              </a:rPr>
              <a:t>&lt;número&gt;</a:t>
            </a:fld>
            <a:endParaRPr b="0" lang="pt-BR" sz="1200" spc="-1" strike="noStrike">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PlaceHolder 1"/>
          <p:cNvSpPr>
            <a:spLocks noGrp="1"/>
          </p:cNvSpPr>
          <p:nvPr>
            <p:ph type="sldImg"/>
          </p:nvPr>
        </p:nvSpPr>
        <p:spPr>
          <a:xfrm>
            <a:off x="685800" y="1143000"/>
            <a:ext cx="5486040" cy="3085920"/>
          </a:xfrm>
          <a:prstGeom prst="rect">
            <a:avLst/>
          </a:prstGeom>
          <a:ln w="0">
            <a:noFill/>
          </a:ln>
        </p:spPr>
      </p:sp>
      <p:sp>
        <p:nvSpPr>
          <p:cNvPr id="175" name="PlaceHolder 2"/>
          <p:cNvSpPr>
            <a:spLocks noGrp="1"/>
          </p:cNvSpPr>
          <p:nvPr>
            <p:ph type="body"/>
          </p:nvPr>
        </p:nvSpPr>
        <p:spPr>
          <a:xfrm>
            <a:off x="685800" y="4400640"/>
            <a:ext cx="5486040" cy="3600000"/>
          </a:xfrm>
          <a:prstGeom prst="rect">
            <a:avLst/>
          </a:prstGeom>
          <a:noFill/>
          <a:ln w="0">
            <a:noFill/>
          </a:ln>
        </p:spPr>
        <p:txBody>
          <a:bodyPr anchor="t">
            <a:noAutofit/>
          </a:bodyPr>
          <a:p>
            <a:pPr marL="216000" indent="-216000">
              <a:lnSpc>
                <a:spcPct val="100000"/>
              </a:lnSpc>
              <a:buNone/>
            </a:pPr>
            <a:r>
              <a:rPr b="0" lang="en-US" sz="2000" spc="-1" strike="noStrike">
                <a:latin typeface="Arial"/>
              </a:rPr>
              <a:t>M1L11ConditionalProbabilityExample</a:t>
            </a:r>
            <a:endParaRPr b="0" lang="pt-BR" sz="2000" spc="-1" strike="noStrike">
              <a:latin typeface="Arial"/>
            </a:endParaRPr>
          </a:p>
        </p:txBody>
      </p:sp>
      <p:sp>
        <p:nvSpPr>
          <p:cNvPr id="176" name="PlaceHolder 3"/>
          <p:cNvSpPr>
            <a:spLocks noGrp="1"/>
          </p:cNvSpPr>
          <p:nvPr>
            <p:ph type="sldNum" idx="9"/>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5758C826-FA94-4609-8E3F-F090C8AD0724}" type="slidenum">
              <a:rPr b="0" lang="en-US" sz="1200" spc="-1" strike="noStrike">
                <a:latin typeface="Times New Roman"/>
              </a:rPr>
              <a:t>&lt;número&gt;</a:t>
            </a:fld>
            <a:endParaRPr b="0" lang="pt-BR" sz="1200" spc="-1" strike="noStrike">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 name="PlaceHolder 1"/>
          <p:cNvSpPr>
            <a:spLocks noGrp="1"/>
          </p:cNvSpPr>
          <p:nvPr>
            <p:ph type="sldImg"/>
          </p:nvPr>
        </p:nvSpPr>
        <p:spPr>
          <a:xfrm>
            <a:off x="685800" y="1143000"/>
            <a:ext cx="5486040" cy="3085920"/>
          </a:xfrm>
          <a:prstGeom prst="rect">
            <a:avLst/>
          </a:prstGeom>
          <a:ln w="0">
            <a:noFill/>
          </a:ln>
        </p:spPr>
      </p:sp>
      <p:sp>
        <p:nvSpPr>
          <p:cNvPr id="178" name="PlaceHolder 2"/>
          <p:cNvSpPr>
            <a:spLocks noGrp="1"/>
          </p:cNvSpPr>
          <p:nvPr>
            <p:ph type="body"/>
          </p:nvPr>
        </p:nvSpPr>
        <p:spPr>
          <a:xfrm>
            <a:off x="685800" y="4400640"/>
            <a:ext cx="5486040" cy="3600000"/>
          </a:xfrm>
          <a:prstGeom prst="rect">
            <a:avLst/>
          </a:prstGeom>
          <a:noFill/>
          <a:ln w="0">
            <a:noFill/>
          </a:ln>
        </p:spPr>
        <p:txBody>
          <a:bodyPr anchor="t">
            <a:noAutofit/>
          </a:bodyPr>
          <a:p>
            <a:pPr marL="216000" indent="-216000">
              <a:lnSpc>
                <a:spcPct val="100000"/>
              </a:lnSpc>
              <a:buNone/>
            </a:pPr>
            <a:r>
              <a:rPr b="0" lang="en-US" sz="2000" spc="-1" strike="noStrike">
                <a:latin typeface="Arial"/>
              </a:rPr>
              <a:t>It’s important to note that this condition on probabilities is not symmetric. So the probability of A given B is not the same as the probability of B given A. </a:t>
            </a:r>
            <a:endParaRPr b="0" lang="pt-BR" sz="2000" spc="-1" strike="noStrike">
              <a:latin typeface="Arial"/>
            </a:endParaRPr>
          </a:p>
          <a:p>
            <a:pPr marL="216000" indent="-216000">
              <a:lnSpc>
                <a:spcPct val="100000"/>
              </a:lnSpc>
              <a:buNone/>
            </a:pPr>
            <a:endParaRPr b="0" lang="pt-BR" sz="2000" spc="-1" strike="noStrike">
              <a:latin typeface="Arial"/>
            </a:endParaRPr>
          </a:p>
          <a:p>
            <a:pPr marL="216000" indent="-216000">
              <a:lnSpc>
                <a:spcPct val="100000"/>
              </a:lnSpc>
              <a:buNone/>
            </a:pPr>
            <a:r>
              <a:rPr b="0" lang="en-US" sz="2000" spc="-1" strike="noStrike">
                <a:latin typeface="Arial"/>
              </a:rPr>
              <a:t>For example, suppose A is the event of a shark attack and B is the event of swimming in the ocean</a:t>
            </a:r>
            <a:endParaRPr b="0" lang="pt-BR" sz="2000" spc="-1" strike="noStrike">
              <a:latin typeface="Arial"/>
            </a:endParaRPr>
          </a:p>
          <a:p>
            <a:pPr marL="216000" indent="-216000">
              <a:lnSpc>
                <a:spcPct val="100000"/>
              </a:lnSpc>
              <a:buNone/>
            </a:pPr>
            <a:endParaRPr b="0" lang="pt-BR" sz="2000" spc="-1" strike="noStrike">
              <a:latin typeface="Arial"/>
            </a:endParaRPr>
          </a:p>
          <a:p>
            <a:pPr marL="216000" indent="-216000">
              <a:lnSpc>
                <a:spcPct val="100000"/>
              </a:lnSpc>
              <a:buNone/>
            </a:pPr>
            <a:r>
              <a:rPr b="0" lang="en-US" sz="2000" spc="-1" strike="noStrike">
                <a:latin typeface="Arial"/>
              </a:rPr>
              <a:t>The probability of A given B represents the probability of a shark attack given that one is swimming in the ocean.</a:t>
            </a:r>
            <a:endParaRPr b="0" lang="pt-BR" sz="2000" spc="-1" strike="noStrike">
              <a:latin typeface="Arial"/>
            </a:endParaRPr>
          </a:p>
          <a:p>
            <a:pPr marL="216000" indent="-216000">
              <a:lnSpc>
                <a:spcPct val="100000"/>
              </a:lnSpc>
              <a:buNone/>
            </a:pPr>
            <a:r>
              <a:rPr b="0" lang="en-US" sz="2000" spc="-1" strike="noStrike">
                <a:latin typeface="Arial"/>
              </a:rPr>
              <a:t>That's a very low probability event. In the US, millions swim in the ocean annually, while there are only 100 shark attacks. </a:t>
            </a:r>
            <a:endParaRPr b="0" lang="pt-BR" sz="2000" spc="-1" strike="noStrike">
              <a:latin typeface="Arial"/>
            </a:endParaRPr>
          </a:p>
          <a:p>
            <a:pPr marL="216000" indent="-216000">
              <a:lnSpc>
                <a:spcPct val="100000"/>
              </a:lnSpc>
              <a:buNone/>
            </a:pPr>
            <a:endParaRPr b="0" lang="pt-BR" sz="2000" spc="-1" strike="noStrike">
              <a:latin typeface="Arial"/>
            </a:endParaRPr>
          </a:p>
          <a:p>
            <a:pPr marL="216000" indent="-216000">
              <a:lnSpc>
                <a:spcPct val="100000"/>
              </a:lnSpc>
              <a:buNone/>
            </a:pPr>
            <a:r>
              <a:rPr b="0" lang="en-US" sz="2000" spc="-1" strike="noStrike">
                <a:latin typeface="Arial"/>
              </a:rPr>
              <a:t>The probability of B given A is the probability that one was swimming in the ocean given that they were attacked by a shark. That's a very high probability because they generally don't attack in other locations--like a grocery store. </a:t>
            </a:r>
            <a:endParaRPr b="0" lang="pt-BR" sz="2000" spc="-1" strike="noStrike">
              <a:latin typeface="Arial"/>
            </a:endParaRPr>
          </a:p>
        </p:txBody>
      </p:sp>
      <p:sp>
        <p:nvSpPr>
          <p:cNvPr id="179" name="PlaceHolder 3"/>
          <p:cNvSpPr>
            <a:spLocks noGrp="1"/>
          </p:cNvSpPr>
          <p:nvPr>
            <p:ph type="sldNum" idx="10"/>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E1CE3219-BFA0-4552-89D0-63ABA65C9834}" type="slidenum">
              <a:rPr b="0" lang="en-US" sz="1200" spc="-1" strike="noStrike">
                <a:latin typeface="Times New Roman"/>
              </a:rPr>
              <a:t>&lt;número&gt;</a:t>
            </a:fld>
            <a:endParaRPr b="0" lang="pt-BR" sz="1200" spc="-1" strike="noStrike">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PlaceHolder 1"/>
          <p:cNvSpPr>
            <a:spLocks noGrp="1"/>
          </p:cNvSpPr>
          <p:nvPr>
            <p:ph type="sldImg"/>
          </p:nvPr>
        </p:nvSpPr>
        <p:spPr>
          <a:xfrm>
            <a:off x="685800" y="1143000"/>
            <a:ext cx="5486040" cy="3085920"/>
          </a:xfrm>
          <a:prstGeom prst="rect">
            <a:avLst/>
          </a:prstGeom>
          <a:ln w="0">
            <a:noFill/>
          </a:ln>
        </p:spPr>
      </p:sp>
      <p:sp>
        <p:nvSpPr>
          <p:cNvPr id="181" name="PlaceHolder 2"/>
          <p:cNvSpPr>
            <a:spLocks noGrp="1"/>
          </p:cNvSpPr>
          <p:nvPr>
            <p:ph type="body"/>
          </p:nvPr>
        </p:nvSpPr>
        <p:spPr>
          <a:xfrm>
            <a:off x="685800" y="4400640"/>
            <a:ext cx="5486040" cy="3600000"/>
          </a:xfrm>
          <a:prstGeom prst="rect">
            <a:avLst/>
          </a:prstGeom>
          <a:noFill/>
          <a:ln w="0">
            <a:noFill/>
          </a:ln>
        </p:spPr>
        <p:txBody>
          <a:bodyPr anchor="t">
            <a:noAutofit/>
          </a:bodyPr>
          <a:p>
            <a:pPr marL="216000" indent="-216000">
              <a:lnSpc>
                <a:spcPct val="100000"/>
              </a:lnSpc>
              <a:buNone/>
            </a:pPr>
            <a:r>
              <a:rPr b="0" lang="en-US" sz="2000" spc="-1" strike="noStrike">
                <a:latin typeface="Arial"/>
              </a:rPr>
              <a:t>While these are different, Bayes’ rule provides a way of connecting the two conditional probabilities. That’s useful since one is often much easier to compute than the other. </a:t>
            </a:r>
            <a:endParaRPr b="0" lang="pt-BR" sz="2000" spc="-1" strike="noStrike">
              <a:latin typeface="Arial"/>
            </a:endParaRPr>
          </a:p>
          <a:p>
            <a:pPr marL="216000" indent="-216000">
              <a:lnSpc>
                <a:spcPct val="100000"/>
              </a:lnSpc>
              <a:buNone/>
            </a:pPr>
            <a:endParaRPr b="0" lang="pt-BR" sz="2000" spc="-1" strike="noStrike">
              <a:latin typeface="Arial"/>
            </a:endParaRPr>
          </a:p>
          <a:p>
            <a:pPr marL="216000" indent="-216000">
              <a:lnSpc>
                <a:spcPct val="100000"/>
              </a:lnSpc>
              <a:buNone/>
            </a:pPr>
            <a:r>
              <a:rPr b="0" lang="en-US" sz="2000" spc="-1" strike="noStrike">
                <a:latin typeface="Arial"/>
              </a:rPr>
              <a:t>We can treat information on event B as “evidence.” So we can estimate the probability of A | B with B serving as available evidence for understanding event A. </a:t>
            </a:r>
            <a:endParaRPr b="0" lang="pt-BR" sz="2000" spc="-1" strike="noStrike">
              <a:latin typeface="Arial"/>
            </a:endParaRPr>
          </a:p>
          <a:p>
            <a:pPr marL="216000" indent="-216000">
              <a:lnSpc>
                <a:spcPct val="100000"/>
              </a:lnSpc>
              <a:buNone/>
            </a:pPr>
            <a:endParaRPr b="0" lang="pt-BR" sz="2000" spc="-1" strike="noStrike">
              <a:latin typeface="Arial"/>
            </a:endParaRPr>
          </a:p>
        </p:txBody>
      </p:sp>
      <p:sp>
        <p:nvSpPr>
          <p:cNvPr id="182" name="PlaceHolder 3"/>
          <p:cNvSpPr>
            <a:spLocks noGrp="1"/>
          </p:cNvSpPr>
          <p:nvPr>
            <p:ph type="sldNum" idx="11"/>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54CC68E1-41DD-44A3-A5E0-149AF61FE328}" type="slidenum">
              <a:rPr b="0" lang="en-US" sz="1200" spc="-1" strike="noStrike">
                <a:latin typeface="Times New Roman"/>
              </a:rPr>
              <a:t>&lt;número&gt;</a:t>
            </a:fld>
            <a:endParaRPr b="0" lang="pt-BR" sz="1200" spc="-1" strike="noStrike">
              <a:latin typeface="Times New Roman"/>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 name="PlaceHolder 1"/>
          <p:cNvSpPr>
            <a:spLocks noGrp="1"/>
          </p:cNvSpPr>
          <p:nvPr>
            <p:ph type="sldImg"/>
          </p:nvPr>
        </p:nvSpPr>
        <p:spPr>
          <a:xfrm>
            <a:off x="685800" y="1143000"/>
            <a:ext cx="5486040" cy="3085920"/>
          </a:xfrm>
          <a:prstGeom prst="rect">
            <a:avLst/>
          </a:prstGeom>
          <a:ln w="0">
            <a:noFill/>
          </a:ln>
        </p:spPr>
      </p:sp>
      <p:sp>
        <p:nvSpPr>
          <p:cNvPr id="184" name="PlaceHolder 2"/>
          <p:cNvSpPr>
            <a:spLocks noGrp="1"/>
          </p:cNvSpPr>
          <p:nvPr>
            <p:ph type="body"/>
          </p:nvPr>
        </p:nvSpPr>
        <p:spPr>
          <a:xfrm>
            <a:off x="685800" y="4400640"/>
            <a:ext cx="5486040" cy="3600000"/>
          </a:xfrm>
          <a:prstGeom prst="rect">
            <a:avLst/>
          </a:prstGeom>
          <a:noFill/>
          <a:ln w="0">
            <a:noFill/>
          </a:ln>
        </p:spPr>
        <p:txBody>
          <a:bodyPr anchor="t">
            <a:noAutofit/>
          </a:bodyPr>
          <a:p>
            <a:pPr marL="216000" indent="-216000">
              <a:lnSpc>
                <a:spcPct val="100000"/>
              </a:lnSpc>
              <a:buNone/>
            </a:pPr>
            <a:r>
              <a:rPr b="0" lang="en-US" sz="2000" spc="-1" strike="noStrike">
                <a:latin typeface="Arial"/>
              </a:rPr>
              <a:t>M1L12MedicalTestingExample</a:t>
            </a:r>
            <a:endParaRPr b="0" lang="pt-BR" sz="2000" spc="-1" strike="noStrike">
              <a:latin typeface="Arial"/>
            </a:endParaRPr>
          </a:p>
        </p:txBody>
      </p:sp>
      <p:sp>
        <p:nvSpPr>
          <p:cNvPr id="185" name="PlaceHolder 3"/>
          <p:cNvSpPr>
            <a:spLocks noGrp="1"/>
          </p:cNvSpPr>
          <p:nvPr>
            <p:ph type="sldNum" idx="12"/>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DF401C07-AE77-4729-9B50-3929B9BA6ACF}" type="slidenum">
              <a:rPr b="0" lang="en-US" sz="1200" spc="-1" strike="noStrike">
                <a:latin typeface="Times New Roman"/>
              </a:rPr>
              <a:t>&lt;número&gt;</a:t>
            </a:fld>
            <a:endParaRPr b="0" lang="pt-BR" sz="12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26" name="PlaceHolder 2"/>
          <p:cNvSpPr>
            <a:spLocks noGrp="1"/>
          </p:cNvSpPr>
          <p:nvPr>
            <p:ph/>
          </p:nvPr>
        </p:nvSpPr>
        <p:spPr>
          <a:xfrm>
            <a:off x="1098720" y="2050560"/>
            <a:ext cx="1608408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27" name="PlaceHolder 3"/>
          <p:cNvSpPr>
            <a:spLocks noGrp="1"/>
          </p:cNvSpPr>
          <p:nvPr>
            <p:ph/>
          </p:nvPr>
        </p:nvSpPr>
        <p:spPr>
          <a:xfrm>
            <a:off x="1098720" y="5648040"/>
            <a:ext cx="1608408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29" name="PlaceHolder 2"/>
          <p:cNvSpPr>
            <a:spLocks noGrp="1"/>
          </p:cNvSpPr>
          <p:nvPr>
            <p:ph/>
          </p:nvPr>
        </p:nvSpPr>
        <p:spPr>
          <a:xfrm>
            <a:off x="1098720" y="205056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30" name="PlaceHolder 3"/>
          <p:cNvSpPr>
            <a:spLocks noGrp="1"/>
          </p:cNvSpPr>
          <p:nvPr>
            <p:ph/>
          </p:nvPr>
        </p:nvSpPr>
        <p:spPr>
          <a:xfrm>
            <a:off x="9340200" y="205056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31" name="PlaceHolder 4"/>
          <p:cNvSpPr>
            <a:spLocks noGrp="1"/>
          </p:cNvSpPr>
          <p:nvPr>
            <p:ph/>
          </p:nvPr>
        </p:nvSpPr>
        <p:spPr>
          <a:xfrm>
            <a:off x="1098720" y="564804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32" name="PlaceHolder 5"/>
          <p:cNvSpPr>
            <a:spLocks noGrp="1"/>
          </p:cNvSpPr>
          <p:nvPr>
            <p:ph/>
          </p:nvPr>
        </p:nvSpPr>
        <p:spPr>
          <a:xfrm>
            <a:off x="9340200" y="564804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34" name="PlaceHolder 2"/>
          <p:cNvSpPr>
            <a:spLocks noGrp="1"/>
          </p:cNvSpPr>
          <p:nvPr>
            <p:ph/>
          </p:nvPr>
        </p:nvSpPr>
        <p:spPr>
          <a:xfrm>
            <a:off x="1098720" y="2050560"/>
            <a:ext cx="517896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35" name="PlaceHolder 3"/>
          <p:cNvSpPr>
            <a:spLocks noGrp="1"/>
          </p:cNvSpPr>
          <p:nvPr>
            <p:ph/>
          </p:nvPr>
        </p:nvSpPr>
        <p:spPr>
          <a:xfrm>
            <a:off x="6536880" y="2050560"/>
            <a:ext cx="517896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36" name="PlaceHolder 4"/>
          <p:cNvSpPr>
            <a:spLocks noGrp="1"/>
          </p:cNvSpPr>
          <p:nvPr>
            <p:ph/>
          </p:nvPr>
        </p:nvSpPr>
        <p:spPr>
          <a:xfrm>
            <a:off x="11975400" y="2050560"/>
            <a:ext cx="517896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37" name="PlaceHolder 5"/>
          <p:cNvSpPr>
            <a:spLocks noGrp="1"/>
          </p:cNvSpPr>
          <p:nvPr>
            <p:ph/>
          </p:nvPr>
        </p:nvSpPr>
        <p:spPr>
          <a:xfrm>
            <a:off x="1098720" y="5648040"/>
            <a:ext cx="517896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38" name="PlaceHolder 6"/>
          <p:cNvSpPr>
            <a:spLocks noGrp="1"/>
          </p:cNvSpPr>
          <p:nvPr>
            <p:ph/>
          </p:nvPr>
        </p:nvSpPr>
        <p:spPr>
          <a:xfrm>
            <a:off x="6536880" y="5648040"/>
            <a:ext cx="517896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39" name="PlaceHolder 7"/>
          <p:cNvSpPr>
            <a:spLocks noGrp="1"/>
          </p:cNvSpPr>
          <p:nvPr>
            <p:ph/>
          </p:nvPr>
        </p:nvSpPr>
        <p:spPr>
          <a:xfrm>
            <a:off x="11975400" y="5648040"/>
            <a:ext cx="517896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3"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44" name="PlaceHolder 2"/>
          <p:cNvSpPr>
            <a:spLocks noGrp="1"/>
          </p:cNvSpPr>
          <p:nvPr>
            <p:ph type="subTitle"/>
          </p:nvPr>
        </p:nvSpPr>
        <p:spPr>
          <a:xfrm>
            <a:off x="1098720" y="2050560"/>
            <a:ext cx="16084080" cy="6887520"/>
          </a:xfrm>
          <a:prstGeom prst="rect">
            <a:avLst/>
          </a:prstGeom>
          <a:noFill/>
          <a:ln w="0">
            <a:noFill/>
          </a:ln>
        </p:spPr>
        <p:txBody>
          <a:bodyPr lIns="0" rIns="0" tIns="0" bIns="0" anchor="ctr">
            <a:noAutofit/>
          </a:bodyPr>
          <a:p>
            <a:pPr algn="ctr">
              <a:buNone/>
            </a:pPr>
            <a:endParaRPr b="0" lang="pt-BR"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5"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46" name="PlaceHolder 2"/>
          <p:cNvSpPr>
            <a:spLocks noGrp="1"/>
          </p:cNvSpPr>
          <p:nvPr>
            <p:ph/>
          </p:nvPr>
        </p:nvSpPr>
        <p:spPr>
          <a:xfrm>
            <a:off x="1098720" y="2050560"/>
            <a:ext cx="16084080" cy="688752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48" name="PlaceHolder 2"/>
          <p:cNvSpPr>
            <a:spLocks noGrp="1"/>
          </p:cNvSpPr>
          <p:nvPr>
            <p:ph/>
          </p:nvPr>
        </p:nvSpPr>
        <p:spPr>
          <a:xfrm>
            <a:off x="1098720" y="2050560"/>
            <a:ext cx="7848720" cy="688752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49" name="PlaceHolder 3"/>
          <p:cNvSpPr>
            <a:spLocks noGrp="1"/>
          </p:cNvSpPr>
          <p:nvPr>
            <p:ph/>
          </p:nvPr>
        </p:nvSpPr>
        <p:spPr>
          <a:xfrm>
            <a:off x="9340200" y="2050560"/>
            <a:ext cx="7848720" cy="688752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0"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1" name="PlaceHolder 1"/>
          <p:cNvSpPr>
            <a:spLocks noGrp="1"/>
          </p:cNvSpPr>
          <p:nvPr>
            <p:ph type="subTitle"/>
          </p:nvPr>
        </p:nvSpPr>
        <p:spPr>
          <a:xfrm>
            <a:off x="1098720" y="161280"/>
            <a:ext cx="16084080" cy="7192080"/>
          </a:xfrm>
          <a:prstGeom prst="rect">
            <a:avLst/>
          </a:prstGeom>
          <a:noFill/>
          <a:ln w="0">
            <a:noFill/>
          </a:ln>
        </p:spPr>
        <p:txBody>
          <a:bodyPr lIns="0" rIns="0" tIns="0" bIns="0" anchor="ctr">
            <a:noAutofit/>
          </a:bodyPr>
          <a:p>
            <a:pPr algn="ctr">
              <a:buNone/>
            </a:pPr>
            <a:endParaRPr b="0" lang="pt-BR"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53" name="PlaceHolder 2"/>
          <p:cNvSpPr>
            <a:spLocks noGrp="1"/>
          </p:cNvSpPr>
          <p:nvPr>
            <p:ph/>
          </p:nvPr>
        </p:nvSpPr>
        <p:spPr>
          <a:xfrm>
            <a:off x="1098720" y="205056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54" name="PlaceHolder 3"/>
          <p:cNvSpPr>
            <a:spLocks noGrp="1"/>
          </p:cNvSpPr>
          <p:nvPr>
            <p:ph/>
          </p:nvPr>
        </p:nvSpPr>
        <p:spPr>
          <a:xfrm>
            <a:off x="9340200" y="2050560"/>
            <a:ext cx="7848720" cy="688752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55" name="PlaceHolder 4"/>
          <p:cNvSpPr>
            <a:spLocks noGrp="1"/>
          </p:cNvSpPr>
          <p:nvPr>
            <p:ph/>
          </p:nvPr>
        </p:nvSpPr>
        <p:spPr>
          <a:xfrm>
            <a:off x="1098720" y="564804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5" name="PlaceHolder 2"/>
          <p:cNvSpPr>
            <a:spLocks noGrp="1"/>
          </p:cNvSpPr>
          <p:nvPr>
            <p:ph type="subTitle"/>
          </p:nvPr>
        </p:nvSpPr>
        <p:spPr>
          <a:xfrm>
            <a:off x="1098720" y="2050560"/>
            <a:ext cx="16084080" cy="6887520"/>
          </a:xfrm>
          <a:prstGeom prst="rect">
            <a:avLst/>
          </a:prstGeom>
          <a:noFill/>
          <a:ln w="0">
            <a:noFill/>
          </a:ln>
        </p:spPr>
        <p:txBody>
          <a:bodyPr lIns="0" rIns="0" tIns="0" bIns="0" anchor="ctr">
            <a:noAutofit/>
          </a:bodyPr>
          <a:p>
            <a:pPr algn="ctr">
              <a:buNone/>
            </a:pPr>
            <a:endParaRPr b="0" lang="pt-BR"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57" name="PlaceHolder 2"/>
          <p:cNvSpPr>
            <a:spLocks noGrp="1"/>
          </p:cNvSpPr>
          <p:nvPr>
            <p:ph/>
          </p:nvPr>
        </p:nvSpPr>
        <p:spPr>
          <a:xfrm>
            <a:off x="1098720" y="2050560"/>
            <a:ext cx="7848720" cy="688752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58" name="PlaceHolder 3"/>
          <p:cNvSpPr>
            <a:spLocks noGrp="1"/>
          </p:cNvSpPr>
          <p:nvPr>
            <p:ph/>
          </p:nvPr>
        </p:nvSpPr>
        <p:spPr>
          <a:xfrm>
            <a:off x="9340200" y="205056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59" name="PlaceHolder 4"/>
          <p:cNvSpPr>
            <a:spLocks noGrp="1"/>
          </p:cNvSpPr>
          <p:nvPr>
            <p:ph/>
          </p:nvPr>
        </p:nvSpPr>
        <p:spPr>
          <a:xfrm>
            <a:off x="9340200" y="564804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61" name="PlaceHolder 2"/>
          <p:cNvSpPr>
            <a:spLocks noGrp="1"/>
          </p:cNvSpPr>
          <p:nvPr>
            <p:ph/>
          </p:nvPr>
        </p:nvSpPr>
        <p:spPr>
          <a:xfrm>
            <a:off x="1098720" y="205056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62" name="PlaceHolder 3"/>
          <p:cNvSpPr>
            <a:spLocks noGrp="1"/>
          </p:cNvSpPr>
          <p:nvPr>
            <p:ph/>
          </p:nvPr>
        </p:nvSpPr>
        <p:spPr>
          <a:xfrm>
            <a:off x="9340200" y="205056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63" name="PlaceHolder 4"/>
          <p:cNvSpPr>
            <a:spLocks noGrp="1"/>
          </p:cNvSpPr>
          <p:nvPr>
            <p:ph/>
          </p:nvPr>
        </p:nvSpPr>
        <p:spPr>
          <a:xfrm>
            <a:off x="1098720" y="5648040"/>
            <a:ext cx="1608408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65" name="PlaceHolder 2"/>
          <p:cNvSpPr>
            <a:spLocks noGrp="1"/>
          </p:cNvSpPr>
          <p:nvPr>
            <p:ph/>
          </p:nvPr>
        </p:nvSpPr>
        <p:spPr>
          <a:xfrm>
            <a:off x="1098720" y="2050560"/>
            <a:ext cx="1608408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66" name="PlaceHolder 3"/>
          <p:cNvSpPr>
            <a:spLocks noGrp="1"/>
          </p:cNvSpPr>
          <p:nvPr>
            <p:ph/>
          </p:nvPr>
        </p:nvSpPr>
        <p:spPr>
          <a:xfrm>
            <a:off x="1098720" y="5648040"/>
            <a:ext cx="1608408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68" name="PlaceHolder 2"/>
          <p:cNvSpPr>
            <a:spLocks noGrp="1"/>
          </p:cNvSpPr>
          <p:nvPr>
            <p:ph/>
          </p:nvPr>
        </p:nvSpPr>
        <p:spPr>
          <a:xfrm>
            <a:off x="1098720" y="205056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69" name="PlaceHolder 3"/>
          <p:cNvSpPr>
            <a:spLocks noGrp="1"/>
          </p:cNvSpPr>
          <p:nvPr>
            <p:ph/>
          </p:nvPr>
        </p:nvSpPr>
        <p:spPr>
          <a:xfrm>
            <a:off x="9340200" y="205056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70" name="PlaceHolder 4"/>
          <p:cNvSpPr>
            <a:spLocks noGrp="1"/>
          </p:cNvSpPr>
          <p:nvPr>
            <p:ph/>
          </p:nvPr>
        </p:nvSpPr>
        <p:spPr>
          <a:xfrm>
            <a:off x="1098720" y="564804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71" name="PlaceHolder 5"/>
          <p:cNvSpPr>
            <a:spLocks noGrp="1"/>
          </p:cNvSpPr>
          <p:nvPr>
            <p:ph/>
          </p:nvPr>
        </p:nvSpPr>
        <p:spPr>
          <a:xfrm>
            <a:off x="9340200" y="564804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73" name="PlaceHolder 2"/>
          <p:cNvSpPr>
            <a:spLocks noGrp="1"/>
          </p:cNvSpPr>
          <p:nvPr>
            <p:ph/>
          </p:nvPr>
        </p:nvSpPr>
        <p:spPr>
          <a:xfrm>
            <a:off x="1098720" y="2050560"/>
            <a:ext cx="517896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74" name="PlaceHolder 3"/>
          <p:cNvSpPr>
            <a:spLocks noGrp="1"/>
          </p:cNvSpPr>
          <p:nvPr>
            <p:ph/>
          </p:nvPr>
        </p:nvSpPr>
        <p:spPr>
          <a:xfrm>
            <a:off x="6536880" y="2050560"/>
            <a:ext cx="517896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75" name="PlaceHolder 4"/>
          <p:cNvSpPr>
            <a:spLocks noGrp="1"/>
          </p:cNvSpPr>
          <p:nvPr>
            <p:ph/>
          </p:nvPr>
        </p:nvSpPr>
        <p:spPr>
          <a:xfrm>
            <a:off x="11975400" y="2050560"/>
            <a:ext cx="517896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76" name="PlaceHolder 5"/>
          <p:cNvSpPr>
            <a:spLocks noGrp="1"/>
          </p:cNvSpPr>
          <p:nvPr>
            <p:ph/>
          </p:nvPr>
        </p:nvSpPr>
        <p:spPr>
          <a:xfrm>
            <a:off x="1098720" y="5648040"/>
            <a:ext cx="517896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77" name="PlaceHolder 6"/>
          <p:cNvSpPr>
            <a:spLocks noGrp="1"/>
          </p:cNvSpPr>
          <p:nvPr>
            <p:ph/>
          </p:nvPr>
        </p:nvSpPr>
        <p:spPr>
          <a:xfrm>
            <a:off x="6536880" y="5648040"/>
            <a:ext cx="517896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78" name="PlaceHolder 7"/>
          <p:cNvSpPr>
            <a:spLocks noGrp="1"/>
          </p:cNvSpPr>
          <p:nvPr>
            <p:ph/>
          </p:nvPr>
        </p:nvSpPr>
        <p:spPr>
          <a:xfrm>
            <a:off x="11975400" y="5648040"/>
            <a:ext cx="517896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3"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84" name="PlaceHolder 2"/>
          <p:cNvSpPr>
            <a:spLocks noGrp="1"/>
          </p:cNvSpPr>
          <p:nvPr>
            <p:ph type="subTitle"/>
          </p:nvPr>
        </p:nvSpPr>
        <p:spPr>
          <a:xfrm>
            <a:off x="1098720" y="2050560"/>
            <a:ext cx="16084080" cy="6887520"/>
          </a:xfrm>
          <a:prstGeom prst="rect">
            <a:avLst/>
          </a:prstGeom>
          <a:noFill/>
          <a:ln w="0">
            <a:noFill/>
          </a:ln>
        </p:spPr>
        <p:txBody>
          <a:bodyPr lIns="0" rIns="0" tIns="0" bIns="0" anchor="ctr">
            <a:noAutofit/>
          </a:bodyPr>
          <a:p>
            <a:pPr algn="ctr">
              <a:buNone/>
            </a:pPr>
            <a:endParaRPr b="0" lang="pt-BR"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86" name="PlaceHolder 2"/>
          <p:cNvSpPr>
            <a:spLocks noGrp="1"/>
          </p:cNvSpPr>
          <p:nvPr>
            <p:ph/>
          </p:nvPr>
        </p:nvSpPr>
        <p:spPr>
          <a:xfrm>
            <a:off x="1098720" y="2050560"/>
            <a:ext cx="16084080" cy="688752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88" name="PlaceHolder 2"/>
          <p:cNvSpPr>
            <a:spLocks noGrp="1"/>
          </p:cNvSpPr>
          <p:nvPr>
            <p:ph/>
          </p:nvPr>
        </p:nvSpPr>
        <p:spPr>
          <a:xfrm>
            <a:off x="1098720" y="2050560"/>
            <a:ext cx="7848720" cy="688752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89" name="PlaceHolder 3"/>
          <p:cNvSpPr>
            <a:spLocks noGrp="1"/>
          </p:cNvSpPr>
          <p:nvPr>
            <p:ph/>
          </p:nvPr>
        </p:nvSpPr>
        <p:spPr>
          <a:xfrm>
            <a:off x="9340200" y="2050560"/>
            <a:ext cx="7848720" cy="688752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0"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7" name="PlaceHolder 2"/>
          <p:cNvSpPr>
            <a:spLocks noGrp="1"/>
          </p:cNvSpPr>
          <p:nvPr>
            <p:ph/>
          </p:nvPr>
        </p:nvSpPr>
        <p:spPr>
          <a:xfrm>
            <a:off x="1098720" y="2050560"/>
            <a:ext cx="16084080" cy="688752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1" name="PlaceHolder 1"/>
          <p:cNvSpPr>
            <a:spLocks noGrp="1"/>
          </p:cNvSpPr>
          <p:nvPr>
            <p:ph type="subTitle"/>
          </p:nvPr>
        </p:nvSpPr>
        <p:spPr>
          <a:xfrm>
            <a:off x="1098720" y="161280"/>
            <a:ext cx="16084080" cy="7192080"/>
          </a:xfrm>
          <a:prstGeom prst="rect">
            <a:avLst/>
          </a:prstGeom>
          <a:noFill/>
          <a:ln w="0">
            <a:noFill/>
          </a:ln>
        </p:spPr>
        <p:txBody>
          <a:bodyPr lIns="0" rIns="0" tIns="0" bIns="0" anchor="ctr">
            <a:noAutofit/>
          </a:bodyPr>
          <a:p>
            <a:pPr algn="ctr">
              <a:buNone/>
            </a:pPr>
            <a:endParaRPr b="0" lang="pt-BR"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93" name="PlaceHolder 2"/>
          <p:cNvSpPr>
            <a:spLocks noGrp="1"/>
          </p:cNvSpPr>
          <p:nvPr>
            <p:ph/>
          </p:nvPr>
        </p:nvSpPr>
        <p:spPr>
          <a:xfrm>
            <a:off x="1098720" y="205056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94" name="PlaceHolder 3"/>
          <p:cNvSpPr>
            <a:spLocks noGrp="1"/>
          </p:cNvSpPr>
          <p:nvPr>
            <p:ph/>
          </p:nvPr>
        </p:nvSpPr>
        <p:spPr>
          <a:xfrm>
            <a:off x="9340200" y="2050560"/>
            <a:ext cx="7848720" cy="688752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95" name="PlaceHolder 4"/>
          <p:cNvSpPr>
            <a:spLocks noGrp="1"/>
          </p:cNvSpPr>
          <p:nvPr>
            <p:ph/>
          </p:nvPr>
        </p:nvSpPr>
        <p:spPr>
          <a:xfrm>
            <a:off x="1098720" y="564804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97" name="PlaceHolder 2"/>
          <p:cNvSpPr>
            <a:spLocks noGrp="1"/>
          </p:cNvSpPr>
          <p:nvPr>
            <p:ph/>
          </p:nvPr>
        </p:nvSpPr>
        <p:spPr>
          <a:xfrm>
            <a:off x="1098720" y="2050560"/>
            <a:ext cx="7848720" cy="688752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98" name="PlaceHolder 3"/>
          <p:cNvSpPr>
            <a:spLocks noGrp="1"/>
          </p:cNvSpPr>
          <p:nvPr>
            <p:ph/>
          </p:nvPr>
        </p:nvSpPr>
        <p:spPr>
          <a:xfrm>
            <a:off x="9340200" y="205056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99" name="PlaceHolder 4"/>
          <p:cNvSpPr>
            <a:spLocks noGrp="1"/>
          </p:cNvSpPr>
          <p:nvPr>
            <p:ph/>
          </p:nvPr>
        </p:nvSpPr>
        <p:spPr>
          <a:xfrm>
            <a:off x="9340200" y="564804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101" name="PlaceHolder 2"/>
          <p:cNvSpPr>
            <a:spLocks noGrp="1"/>
          </p:cNvSpPr>
          <p:nvPr>
            <p:ph/>
          </p:nvPr>
        </p:nvSpPr>
        <p:spPr>
          <a:xfrm>
            <a:off x="1098720" y="205056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102" name="PlaceHolder 3"/>
          <p:cNvSpPr>
            <a:spLocks noGrp="1"/>
          </p:cNvSpPr>
          <p:nvPr>
            <p:ph/>
          </p:nvPr>
        </p:nvSpPr>
        <p:spPr>
          <a:xfrm>
            <a:off x="9340200" y="205056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103" name="PlaceHolder 4"/>
          <p:cNvSpPr>
            <a:spLocks noGrp="1"/>
          </p:cNvSpPr>
          <p:nvPr>
            <p:ph/>
          </p:nvPr>
        </p:nvSpPr>
        <p:spPr>
          <a:xfrm>
            <a:off x="1098720" y="5648040"/>
            <a:ext cx="1608408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105" name="PlaceHolder 2"/>
          <p:cNvSpPr>
            <a:spLocks noGrp="1"/>
          </p:cNvSpPr>
          <p:nvPr>
            <p:ph/>
          </p:nvPr>
        </p:nvSpPr>
        <p:spPr>
          <a:xfrm>
            <a:off x="1098720" y="2050560"/>
            <a:ext cx="1608408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106" name="PlaceHolder 3"/>
          <p:cNvSpPr>
            <a:spLocks noGrp="1"/>
          </p:cNvSpPr>
          <p:nvPr>
            <p:ph/>
          </p:nvPr>
        </p:nvSpPr>
        <p:spPr>
          <a:xfrm>
            <a:off x="1098720" y="5648040"/>
            <a:ext cx="1608408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108" name="PlaceHolder 2"/>
          <p:cNvSpPr>
            <a:spLocks noGrp="1"/>
          </p:cNvSpPr>
          <p:nvPr>
            <p:ph/>
          </p:nvPr>
        </p:nvSpPr>
        <p:spPr>
          <a:xfrm>
            <a:off x="1098720" y="205056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109" name="PlaceHolder 3"/>
          <p:cNvSpPr>
            <a:spLocks noGrp="1"/>
          </p:cNvSpPr>
          <p:nvPr>
            <p:ph/>
          </p:nvPr>
        </p:nvSpPr>
        <p:spPr>
          <a:xfrm>
            <a:off x="9340200" y="205056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110" name="PlaceHolder 4"/>
          <p:cNvSpPr>
            <a:spLocks noGrp="1"/>
          </p:cNvSpPr>
          <p:nvPr>
            <p:ph/>
          </p:nvPr>
        </p:nvSpPr>
        <p:spPr>
          <a:xfrm>
            <a:off x="1098720" y="564804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111" name="PlaceHolder 5"/>
          <p:cNvSpPr>
            <a:spLocks noGrp="1"/>
          </p:cNvSpPr>
          <p:nvPr>
            <p:ph/>
          </p:nvPr>
        </p:nvSpPr>
        <p:spPr>
          <a:xfrm>
            <a:off x="9340200" y="564804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113" name="PlaceHolder 2"/>
          <p:cNvSpPr>
            <a:spLocks noGrp="1"/>
          </p:cNvSpPr>
          <p:nvPr>
            <p:ph/>
          </p:nvPr>
        </p:nvSpPr>
        <p:spPr>
          <a:xfrm>
            <a:off x="1098720" y="2050560"/>
            <a:ext cx="517896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114" name="PlaceHolder 3"/>
          <p:cNvSpPr>
            <a:spLocks noGrp="1"/>
          </p:cNvSpPr>
          <p:nvPr>
            <p:ph/>
          </p:nvPr>
        </p:nvSpPr>
        <p:spPr>
          <a:xfrm>
            <a:off x="6536880" y="2050560"/>
            <a:ext cx="517896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115" name="PlaceHolder 4"/>
          <p:cNvSpPr>
            <a:spLocks noGrp="1"/>
          </p:cNvSpPr>
          <p:nvPr>
            <p:ph/>
          </p:nvPr>
        </p:nvSpPr>
        <p:spPr>
          <a:xfrm>
            <a:off x="11975400" y="2050560"/>
            <a:ext cx="517896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116" name="PlaceHolder 5"/>
          <p:cNvSpPr>
            <a:spLocks noGrp="1"/>
          </p:cNvSpPr>
          <p:nvPr>
            <p:ph/>
          </p:nvPr>
        </p:nvSpPr>
        <p:spPr>
          <a:xfrm>
            <a:off x="1098720" y="5648040"/>
            <a:ext cx="517896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117" name="PlaceHolder 6"/>
          <p:cNvSpPr>
            <a:spLocks noGrp="1"/>
          </p:cNvSpPr>
          <p:nvPr>
            <p:ph/>
          </p:nvPr>
        </p:nvSpPr>
        <p:spPr>
          <a:xfrm>
            <a:off x="6536880" y="5648040"/>
            <a:ext cx="517896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118" name="PlaceHolder 7"/>
          <p:cNvSpPr>
            <a:spLocks noGrp="1"/>
          </p:cNvSpPr>
          <p:nvPr>
            <p:ph/>
          </p:nvPr>
        </p:nvSpPr>
        <p:spPr>
          <a:xfrm>
            <a:off x="11975400" y="5648040"/>
            <a:ext cx="517896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9" name="PlaceHolder 2"/>
          <p:cNvSpPr>
            <a:spLocks noGrp="1"/>
          </p:cNvSpPr>
          <p:nvPr>
            <p:ph/>
          </p:nvPr>
        </p:nvSpPr>
        <p:spPr>
          <a:xfrm>
            <a:off x="1098720" y="2050560"/>
            <a:ext cx="7848720" cy="688752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10" name="PlaceHolder 3"/>
          <p:cNvSpPr>
            <a:spLocks noGrp="1"/>
          </p:cNvSpPr>
          <p:nvPr>
            <p:ph/>
          </p:nvPr>
        </p:nvSpPr>
        <p:spPr>
          <a:xfrm>
            <a:off x="9340200" y="2050560"/>
            <a:ext cx="7848720" cy="688752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1098720" y="161280"/>
            <a:ext cx="16084080" cy="7192080"/>
          </a:xfrm>
          <a:prstGeom prst="rect">
            <a:avLst/>
          </a:prstGeom>
          <a:noFill/>
          <a:ln w="0">
            <a:noFill/>
          </a:ln>
        </p:spPr>
        <p:txBody>
          <a:bodyPr lIns="0" rIns="0" tIns="0" bIns="0" anchor="ctr">
            <a:noAutofit/>
          </a:bodyPr>
          <a:p>
            <a:pPr algn="ctr">
              <a:buNone/>
            </a:pPr>
            <a:endParaRPr b="0" lang="pt-BR"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14" name="PlaceHolder 2"/>
          <p:cNvSpPr>
            <a:spLocks noGrp="1"/>
          </p:cNvSpPr>
          <p:nvPr>
            <p:ph/>
          </p:nvPr>
        </p:nvSpPr>
        <p:spPr>
          <a:xfrm>
            <a:off x="1098720" y="205056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15" name="PlaceHolder 3"/>
          <p:cNvSpPr>
            <a:spLocks noGrp="1"/>
          </p:cNvSpPr>
          <p:nvPr>
            <p:ph/>
          </p:nvPr>
        </p:nvSpPr>
        <p:spPr>
          <a:xfrm>
            <a:off x="9340200" y="2050560"/>
            <a:ext cx="7848720" cy="688752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16" name="PlaceHolder 4"/>
          <p:cNvSpPr>
            <a:spLocks noGrp="1"/>
          </p:cNvSpPr>
          <p:nvPr>
            <p:ph/>
          </p:nvPr>
        </p:nvSpPr>
        <p:spPr>
          <a:xfrm>
            <a:off x="1098720" y="564804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18" name="PlaceHolder 2"/>
          <p:cNvSpPr>
            <a:spLocks noGrp="1"/>
          </p:cNvSpPr>
          <p:nvPr>
            <p:ph/>
          </p:nvPr>
        </p:nvSpPr>
        <p:spPr>
          <a:xfrm>
            <a:off x="1098720" y="2050560"/>
            <a:ext cx="7848720" cy="688752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19" name="PlaceHolder 3"/>
          <p:cNvSpPr>
            <a:spLocks noGrp="1"/>
          </p:cNvSpPr>
          <p:nvPr>
            <p:ph/>
          </p:nvPr>
        </p:nvSpPr>
        <p:spPr>
          <a:xfrm>
            <a:off x="9340200" y="205056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20" name="PlaceHolder 4"/>
          <p:cNvSpPr>
            <a:spLocks noGrp="1"/>
          </p:cNvSpPr>
          <p:nvPr>
            <p:ph/>
          </p:nvPr>
        </p:nvSpPr>
        <p:spPr>
          <a:xfrm>
            <a:off x="9340200" y="564804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1098720" y="161280"/>
            <a:ext cx="16084080" cy="1551240"/>
          </a:xfrm>
          <a:prstGeom prst="rect">
            <a:avLst/>
          </a:prstGeom>
          <a:noFill/>
          <a:ln w="0">
            <a:noFill/>
          </a:ln>
        </p:spPr>
        <p:txBody>
          <a:bodyPr lIns="0" rIns="0" tIns="0" bIns="0" anchor="ctr">
            <a:noAutofit/>
          </a:bodyPr>
          <a:p>
            <a:endParaRPr b="0" lang="en-US" sz="5600" spc="-1" strike="noStrike">
              <a:solidFill>
                <a:srgbClr val="000000"/>
              </a:solidFill>
              <a:latin typeface="Arial"/>
            </a:endParaRPr>
          </a:p>
        </p:txBody>
      </p:sp>
      <p:sp>
        <p:nvSpPr>
          <p:cNvPr id="22" name="PlaceHolder 2"/>
          <p:cNvSpPr>
            <a:spLocks noGrp="1"/>
          </p:cNvSpPr>
          <p:nvPr>
            <p:ph/>
          </p:nvPr>
        </p:nvSpPr>
        <p:spPr>
          <a:xfrm>
            <a:off x="1098720" y="205056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23" name="PlaceHolder 3"/>
          <p:cNvSpPr>
            <a:spLocks noGrp="1"/>
          </p:cNvSpPr>
          <p:nvPr>
            <p:ph/>
          </p:nvPr>
        </p:nvSpPr>
        <p:spPr>
          <a:xfrm>
            <a:off x="9340200" y="2050560"/>
            <a:ext cx="784872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
        <p:nvSpPr>
          <p:cNvPr id="24" name="PlaceHolder 4"/>
          <p:cNvSpPr>
            <a:spLocks noGrp="1"/>
          </p:cNvSpPr>
          <p:nvPr>
            <p:ph/>
          </p:nvPr>
        </p:nvSpPr>
        <p:spPr>
          <a:xfrm>
            <a:off x="1098720" y="5648040"/>
            <a:ext cx="16084080" cy="3285000"/>
          </a:xfrm>
          <a:prstGeom prst="rect">
            <a:avLst/>
          </a:prstGeom>
          <a:noFill/>
          <a:ln w="0">
            <a:noFill/>
          </a:ln>
        </p:spPr>
        <p:txBody>
          <a:bodyPr lIns="0" rIns="0" tIns="0" bIns="0" anchor="t">
            <a:normAutofit/>
          </a:bodyPr>
          <a:p>
            <a:endParaRPr b="0" lang="en-US" sz="48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jpe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5.jpeg"/><Relationship Id="rId3" Type="http://schemas.openxmlformats.org/officeDocument/2006/relationships/image" Target="../media/image6.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pic>
        <p:nvPicPr>
          <p:cNvPr id="0" name="Picture 5" descr="ILTECH_wht_horiz.png"/>
          <p:cNvPicPr/>
          <p:nvPr/>
        </p:nvPicPr>
        <p:blipFill>
          <a:blip r:embed="rId3"/>
          <a:stretch/>
        </p:blipFill>
        <p:spPr>
          <a:xfrm>
            <a:off x="14189040" y="9185400"/>
            <a:ext cx="3555720" cy="558360"/>
          </a:xfrm>
          <a:prstGeom prst="rect">
            <a:avLst/>
          </a:prstGeom>
          <a:ln w="0">
            <a:noFill/>
          </a:ln>
        </p:spPr>
      </p:pic>
      <p:sp>
        <p:nvSpPr>
          <p:cNvPr id="1" name="Rectangle 3"/>
          <p:cNvSpPr/>
          <p:nvPr/>
        </p:nvSpPr>
        <p:spPr>
          <a:xfrm>
            <a:off x="2657520" y="1943280"/>
            <a:ext cx="12972600" cy="4730400"/>
          </a:xfrm>
          <a:prstGeom prst="rect">
            <a:avLst/>
          </a:prstGeom>
          <a:noFill/>
          <a:ln w="12700">
            <a:solidFill>
              <a:srgbClr val="c40724"/>
            </a:solidFill>
            <a:round/>
          </a:ln>
          <a:effectLst>
            <a:outerShdw algn="ctr" blurRad="63360" rotWithShape="0" sx="100500" sy="100500">
              <a:srgbClr val="000000">
                <a:alpha val="50000"/>
              </a:srgbClr>
            </a:outerShdw>
          </a:effectLst>
        </p:spPr>
        <p:style>
          <a:lnRef idx="0"/>
          <a:fillRef idx="0"/>
          <a:effectRef idx="0"/>
          <a:fontRef idx="minor"/>
        </p:style>
      </p:sp>
      <p:sp>
        <p:nvSpPr>
          <p:cNvPr id="2" name="PlaceHolder 1"/>
          <p:cNvSpPr>
            <a:spLocks noGrp="1"/>
          </p:cNvSpPr>
          <p:nvPr>
            <p:ph type="title"/>
          </p:nvPr>
        </p:nvSpPr>
        <p:spPr>
          <a:xfrm>
            <a:off x="2646000" y="2286000"/>
            <a:ext cx="12996000" cy="2586960"/>
          </a:xfrm>
          <a:prstGeom prst="rect">
            <a:avLst/>
          </a:prstGeom>
          <a:noFill/>
          <a:ln w="0">
            <a:noFill/>
          </a:ln>
        </p:spPr>
        <p:txBody>
          <a:bodyPr numCol="1" spcCol="0" lIns="182880" rIns="182880" anchor="b">
            <a:noAutofit/>
          </a:bodyPr>
          <a:p>
            <a:pPr algn="ctr">
              <a:lnSpc>
                <a:spcPct val="100000"/>
              </a:lnSpc>
              <a:buNone/>
              <a:tabLst>
                <a:tab algn="l" pos="0"/>
              </a:tabLst>
            </a:pPr>
            <a:r>
              <a:rPr b="1" lang="en-US" sz="7200" spc="-1" strike="noStrike">
                <a:solidFill>
                  <a:srgbClr val="bd061c"/>
                </a:solidFill>
                <a:latin typeface="Arial"/>
              </a:rPr>
              <a:t>Cli</a:t>
            </a:r>
            <a:r>
              <a:rPr b="1" lang="en-US" sz="7200" spc="-1" strike="noStrike">
                <a:solidFill>
                  <a:srgbClr val="bd061c"/>
                </a:solidFill>
                <a:latin typeface="Arial"/>
              </a:rPr>
              <a:t>ck </a:t>
            </a:r>
            <a:r>
              <a:rPr b="1" lang="en-US" sz="7200" spc="-1" strike="noStrike">
                <a:solidFill>
                  <a:srgbClr val="bd061c"/>
                </a:solidFill>
                <a:latin typeface="Arial"/>
              </a:rPr>
              <a:t>to </a:t>
            </a:r>
            <a:r>
              <a:rPr b="1" lang="en-US" sz="7200" spc="-1" strike="noStrike">
                <a:solidFill>
                  <a:srgbClr val="bd061c"/>
                </a:solidFill>
                <a:latin typeface="Arial"/>
              </a:rPr>
              <a:t>edi</a:t>
            </a:r>
            <a:r>
              <a:rPr b="1" lang="en-US" sz="7200" spc="-1" strike="noStrike">
                <a:solidFill>
                  <a:srgbClr val="bd061c"/>
                </a:solidFill>
                <a:latin typeface="Arial"/>
              </a:rPr>
              <a:t>t </a:t>
            </a:r>
            <a:r>
              <a:rPr b="1" lang="en-US" sz="7200" spc="-1" strike="noStrike">
                <a:solidFill>
                  <a:srgbClr val="bd061c"/>
                </a:solidFill>
                <a:latin typeface="Arial"/>
              </a:rPr>
              <a:t>Ma</a:t>
            </a:r>
            <a:r>
              <a:rPr b="1" lang="en-US" sz="7200" spc="-1" strike="noStrike">
                <a:solidFill>
                  <a:srgbClr val="bd061c"/>
                </a:solidFill>
                <a:latin typeface="Arial"/>
              </a:rPr>
              <a:t>ste</a:t>
            </a:r>
            <a:r>
              <a:rPr b="1" lang="en-US" sz="7200" spc="-1" strike="noStrike">
                <a:solidFill>
                  <a:srgbClr val="bd061c"/>
                </a:solidFill>
                <a:latin typeface="Arial"/>
              </a:rPr>
              <a:t>r </a:t>
            </a:r>
            <a:r>
              <a:rPr b="1" lang="en-US" sz="7200" spc="-1" strike="noStrike">
                <a:solidFill>
                  <a:srgbClr val="bd061c"/>
                </a:solidFill>
                <a:latin typeface="Arial"/>
              </a:rPr>
              <a:t>titl</a:t>
            </a:r>
            <a:r>
              <a:rPr b="1" lang="en-US" sz="7200" spc="-1" strike="noStrike">
                <a:solidFill>
                  <a:srgbClr val="bd061c"/>
                </a:solidFill>
                <a:latin typeface="Arial"/>
              </a:rPr>
              <a:t>e </a:t>
            </a:r>
            <a:r>
              <a:rPr b="1" lang="en-US" sz="7200" spc="-1" strike="noStrike">
                <a:solidFill>
                  <a:srgbClr val="bd061c"/>
                </a:solidFill>
                <a:latin typeface="Arial"/>
              </a:rPr>
              <a:t>styl</a:t>
            </a:r>
            <a:r>
              <a:rPr b="1" lang="en-US" sz="7200" spc="-1" strike="noStrike">
                <a:solidFill>
                  <a:srgbClr val="bd061c"/>
                </a:solidFill>
                <a:latin typeface="Arial"/>
              </a:rPr>
              <a:t>e</a:t>
            </a:r>
            <a:endParaRPr b="0" lang="en-US" sz="7200" spc="-1" strike="noStrike">
              <a:solidFill>
                <a:srgbClr val="000000"/>
              </a:solidFill>
              <a:latin typeface="Arial"/>
            </a:endParaRPr>
          </a:p>
        </p:txBody>
      </p:sp>
      <p:sp>
        <p:nvSpPr>
          <p:cNvPr id="3" name="PlaceHolder 2"/>
          <p:cNvSpPr>
            <a:spLocks noGrp="1"/>
          </p:cNvSpPr>
          <p:nvPr>
            <p:ph type="body"/>
          </p:nvPr>
        </p:nvSpPr>
        <p:spPr>
          <a:xfrm>
            <a:off x="914400" y="2406960"/>
            <a:ext cx="16458840" cy="5965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4800" spc="-1" strike="noStrike">
                <a:solidFill>
                  <a:srgbClr val="000000"/>
                </a:solidFill>
                <a:latin typeface="Arial"/>
              </a:rPr>
              <a:t>Clique para editar o </a:t>
            </a:r>
            <a:r>
              <a:rPr b="0" lang="en-US" sz="4800" spc="-1" strike="noStrike">
                <a:solidFill>
                  <a:srgbClr val="000000"/>
                </a:solidFill>
                <a:latin typeface="Arial"/>
              </a:rPr>
              <a:t>formato do texto da </a:t>
            </a:r>
            <a:r>
              <a:rPr b="0" lang="en-US" sz="4800" spc="-1" strike="noStrike">
                <a:solidFill>
                  <a:srgbClr val="000000"/>
                </a:solidFill>
                <a:latin typeface="Arial"/>
              </a:rPr>
              <a:t>estrutura de tópicos</a:t>
            </a:r>
            <a:endParaRPr b="0" lang="en-US" sz="4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4000" spc="-1" strike="noStrike">
                <a:solidFill>
                  <a:srgbClr val="000000"/>
                </a:solidFill>
                <a:latin typeface="Arial"/>
              </a:rPr>
              <a:t>2.º nível da estrutura de </a:t>
            </a:r>
            <a:r>
              <a:rPr b="0" lang="en-US" sz="4000" spc="-1" strike="noStrike">
                <a:solidFill>
                  <a:srgbClr val="000000"/>
                </a:solidFill>
                <a:latin typeface="Arial"/>
              </a:rPr>
              <a:t>tópicos</a:t>
            </a:r>
            <a:endParaRPr b="0" lang="en-US" sz="40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3.º nível da estrutura de tópicos</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4.º nível da estrutura de tópicos</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5.º nível da estrutura de tópicos</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6.º nível da estrutura de tópicos</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7.º nível da estrutura de tópicos</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pic>
        <p:nvPicPr>
          <p:cNvPr id="40" name="Picture 5" descr="ILTECH_wht_horiz.png"/>
          <p:cNvPicPr/>
          <p:nvPr/>
        </p:nvPicPr>
        <p:blipFill>
          <a:blip r:embed="rId3"/>
          <a:stretch/>
        </p:blipFill>
        <p:spPr>
          <a:xfrm>
            <a:off x="14189040" y="9185400"/>
            <a:ext cx="3555720" cy="558360"/>
          </a:xfrm>
          <a:prstGeom prst="rect">
            <a:avLst/>
          </a:prstGeom>
          <a:ln w="0">
            <a:noFill/>
          </a:ln>
        </p:spPr>
      </p:pic>
      <p:sp>
        <p:nvSpPr>
          <p:cNvPr id="41" name="PlaceHolder 1"/>
          <p:cNvSpPr>
            <a:spLocks noGrp="1"/>
          </p:cNvSpPr>
          <p:nvPr>
            <p:ph type="title"/>
          </p:nvPr>
        </p:nvSpPr>
        <p:spPr>
          <a:xfrm>
            <a:off x="1098720" y="161280"/>
            <a:ext cx="16084080" cy="1551240"/>
          </a:xfrm>
          <a:prstGeom prst="rect">
            <a:avLst/>
          </a:prstGeom>
          <a:noFill/>
          <a:ln w="0">
            <a:noFill/>
          </a:ln>
        </p:spPr>
        <p:txBody>
          <a:bodyPr numCol="1" spcCol="0" anchor="b">
            <a:noAutofit/>
          </a:bodyPr>
          <a:p>
            <a:pPr algn="ctr">
              <a:lnSpc>
                <a:spcPct val="100000"/>
              </a:lnSpc>
              <a:buNone/>
            </a:pPr>
            <a:r>
              <a:rPr b="1" lang="en-US" sz="5600" spc="-1" strike="noStrike">
                <a:solidFill>
                  <a:srgbClr val="bd061c"/>
                </a:solidFill>
                <a:latin typeface="Arial"/>
                <a:ea typeface="ＭＳ Ｐゴシック"/>
              </a:rPr>
              <a:t>Click to edit Master title style</a:t>
            </a:r>
            <a:endParaRPr b="0" lang="en-US" sz="5600" spc="-1" strike="noStrike">
              <a:solidFill>
                <a:srgbClr val="000000"/>
              </a:solidFill>
              <a:latin typeface="Arial"/>
            </a:endParaRPr>
          </a:p>
        </p:txBody>
      </p:sp>
      <p:sp>
        <p:nvSpPr>
          <p:cNvPr id="42" name="PlaceHolder 2"/>
          <p:cNvSpPr>
            <a:spLocks noGrp="1"/>
          </p:cNvSpPr>
          <p:nvPr>
            <p:ph type="body"/>
          </p:nvPr>
        </p:nvSpPr>
        <p:spPr>
          <a:xfrm>
            <a:off x="1098720" y="2050560"/>
            <a:ext cx="16084080" cy="6887520"/>
          </a:xfrm>
          <a:prstGeom prst="rect">
            <a:avLst/>
          </a:prstGeom>
          <a:noFill/>
          <a:ln w="0">
            <a:noFill/>
          </a:ln>
        </p:spPr>
        <p:txBody>
          <a:bodyPr numCol="1" spcCol="0" anchor="t">
            <a:noAutofit/>
          </a:bodyPr>
          <a:p>
            <a:pPr marL="698400" indent="-698400">
              <a:lnSpc>
                <a:spcPct val="100000"/>
              </a:lnSpc>
              <a:spcBef>
                <a:spcPts val="4000"/>
              </a:spcBef>
              <a:buClr>
                <a:srgbClr val="e98d0a"/>
              </a:buClr>
              <a:buFont typeface="Wingdings 2" charset="2"/>
              <a:buChar char=""/>
            </a:pPr>
            <a:r>
              <a:rPr b="0" lang="en-US" sz="4000" spc="-1" strike="noStrike">
                <a:solidFill>
                  <a:srgbClr val="000000"/>
                </a:solidFill>
                <a:latin typeface="Arial"/>
                <a:ea typeface="ＭＳ Ｐゴシック"/>
              </a:rPr>
              <a:t>Click to edit Master text styles</a:t>
            </a:r>
            <a:endParaRPr b="0" lang="en-US" sz="4000" spc="-1" strike="noStrike">
              <a:solidFill>
                <a:srgbClr val="000000"/>
              </a:solidFill>
              <a:latin typeface="Arial"/>
            </a:endParaRPr>
          </a:p>
          <a:p>
            <a:pPr lvl="1" marL="1371600" indent="-673200">
              <a:lnSpc>
                <a:spcPct val="100000"/>
              </a:lnSpc>
              <a:spcBef>
                <a:spcPts val="1199"/>
              </a:spcBef>
              <a:buClr>
                <a:srgbClr val="808080"/>
              </a:buClr>
              <a:buFont typeface="Wingdings 2" charset="2"/>
              <a:buChar char=""/>
            </a:pPr>
            <a:r>
              <a:rPr b="0" lang="en-US" sz="3600" spc="-1" strike="noStrike">
                <a:solidFill>
                  <a:srgbClr val="000000"/>
                </a:solidFill>
                <a:latin typeface="Arial"/>
                <a:ea typeface="ＭＳ Ｐゴシック"/>
              </a:rPr>
              <a:t>Second level</a:t>
            </a:r>
            <a:endParaRPr b="0" lang="en-US" sz="3600" spc="-1" strike="noStrike">
              <a:solidFill>
                <a:srgbClr val="000000"/>
              </a:solidFill>
              <a:latin typeface="Arial"/>
            </a:endParaRPr>
          </a:p>
          <a:p>
            <a:pPr lvl="2" marL="1936800" indent="-565200">
              <a:lnSpc>
                <a:spcPct val="100000"/>
              </a:lnSpc>
              <a:spcBef>
                <a:spcPts val="1199"/>
              </a:spcBef>
              <a:buClr>
                <a:srgbClr val="969696"/>
              </a:buClr>
              <a:buFont typeface="Wingdings 2" charset="2"/>
              <a:buChar char=""/>
            </a:pPr>
            <a:r>
              <a:rPr b="0" lang="en-US" sz="3200" spc="-1" strike="noStrike">
                <a:solidFill>
                  <a:srgbClr val="000000"/>
                </a:solidFill>
                <a:latin typeface="Arial"/>
                <a:ea typeface="ＭＳ Ｐゴシック"/>
              </a:rPr>
              <a:t>Third level</a:t>
            </a:r>
            <a:endParaRPr b="0" lang="en-US" sz="3200" spc="-1" strike="noStrike">
              <a:solidFill>
                <a:srgbClr val="000000"/>
              </a:solidFill>
              <a:latin typeface="Arial"/>
            </a:endParaRPr>
          </a:p>
          <a:p>
            <a:pPr lvl="3" marL="2527200" indent="-590400">
              <a:lnSpc>
                <a:spcPct val="100000"/>
              </a:lnSpc>
              <a:spcBef>
                <a:spcPts val="1199"/>
              </a:spcBef>
              <a:buClr>
                <a:srgbClr val="f8bc65"/>
              </a:buClr>
              <a:buFont typeface="Wingdings 2" charset="2"/>
              <a:buChar char=""/>
            </a:pPr>
            <a:r>
              <a:rPr b="0" lang="en-US" sz="2800" spc="-1" strike="noStrike">
                <a:solidFill>
                  <a:srgbClr val="000000"/>
                </a:solidFill>
                <a:latin typeface="Arial"/>
                <a:ea typeface="ＭＳ Ｐゴシック"/>
              </a:rPr>
              <a:t>Fourth level</a:t>
            </a:r>
            <a:endParaRPr b="0" lang="en-US" sz="2800" spc="-1" strike="noStrike">
              <a:solidFill>
                <a:srgbClr val="000000"/>
              </a:solidFill>
              <a:latin typeface="Arial"/>
            </a:endParaRPr>
          </a:p>
          <a:p>
            <a:pPr lvl="4" marL="3092400" indent="-565200">
              <a:lnSpc>
                <a:spcPct val="100000"/>
              </a:lnSpc>
              <a:spcBef>
                <a:spcPts val="1199"/>
              </a:spcBef>
              <a:buClr>
                <a:srgbClr val="fbd299"/>
              </a:buClr>
              <a:buFont typeface="Wingdings 2" charset="2"/>
              <a:buChar char=""/>
            </a:pPr>
            <a:r>
              <a:rPr b="0" lang="en-US" sz="2400" spc="-1" strike="noStrike">
                <a:solidFill>
                  <a:srgbClr val="000000"/>
                </a:solidFill>
                <a:latin typeface="Arial"/>
                <a:ea typeface="ＭＳ Ｐゴシック"/>
              </a:rPr>
              <a:t>Fifth level</a:t>
            </a:r>
            <a:endParaRPr b="0" lang="en-US" sz="24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pic>
        <p:nvPicPr>
          <p:cNvPr id="79" name="Picture 5" descr="ILTECH_wht_horiz.png"/>
          <p:cNvPicPr/>
          <p:nvPr/>
        </p:nvPicPr>
        <p:blipFill>
          <a:blip r:embed="rId3"/>
          <a:stretch/>
        </p:blipFill>
        <p:spPr>
          <a:xfrm>
            <a:off x="14189040" y="9185400"/>
            <a:ext cx="3555720" cy="558360"/>
          </a:xfrm>
          <a:prstGeom prst="rect">
            <a:avLst/>
          </a:prstGeom>
          <a:ln w="0">
            <a:noFill/>
          </a:ln>
        </p:spPr>
      </p:pic>
      <p:sp>
        <p:nvSpPr>
          <p:cNvPr id="80" name="PlaceHolder 1"/>
          <p:cNvSpPr>
            <a:spLocks noGrp="1"/>
          </p:cNvSpPr>
          <p:nvPr>
            <p:ph type="body"/>
          </p:nvPr>
        </p:nvSpPr>
        <p:spPr>
          <a:xfrm>
            <a:off x="1098720" y="2085840"/>
            <a:ext cx="7680600" cy="6514920"/>
          </a:xfrm>
          <a:prstGeom prst="rect">
            <a:avLst/>
          </a:prstGeom>
          <a:noFill/>
          <a:ln w="0">
            <a:noFill/>
          </a:ln>
        </p:spPr>
        <p:txBody>
          <a:bodyPr numCol="1" spcCol="0" anchor="t">
            <a:normAutofit/>
          </a:bodyPr>
          <a:p>
            <a:pPr marL="698400" indent="-698400">
              <a:lnSpc>
                <a:spcPct val="100000"/>
              </a:lnSpc>
              <a:spcBef>
                <a:spcPts val="3200"/>
              </a:spcBef>
              <a:buClr>
                <a:srgbClr val="e98d0a"/>
              </a:buClr>
              <a:buFont typeface="Wingdings 2" charset="2"/>
              <a:buChar char=""/>
            </a:pPr>
            <a:r>
              <a:rPr b="0" lang="en-US" sz="4000" spc="-1" strike="noStrike">
                <a:solidFill>
                  <a:srgbClr val="000000"/>
                </a:solidFill>
                <a:latin typeface="Arial"/>
                <a:ea typeface="ＭＳ Ｐゴシック"/>
              </a:rPr>
              <a:t>Click to edit Master text styles</a:t>
            </a:r>
            <a:endParaRPr b="0" lang="en-US" sz="4000" spc="-1" strike="noStrike">
              <a:solidFill>
                <a:srgbClr val="000000"/>
              </a:solidFill>
              <a:latin typeface="Arial"/>
            </a:endParaRPr>
          </a:p>
          <a:p>
            <a:pPr lvl="1" marL="1371600" indent="-673200">
              <a:lnSpc>
                <a:spcPct val="100000"/>
              </a:lnSpc>
              <a:spcBef>
                <a:spcPts val="1199"/>
              </a:spcBef>
              <a:buClr>
                <a:srgbClr val="808080"/>
              </a:buClr>
              <a:buFont typeface="Wingdings 2" charset="2"/>
              <a:buChar char=""/>
            </a:pPr>
            <a:r>
              <a:rPr b="0" lang="en-US" sz="3600" spc="-1" strike="noStrike">
                <a:solidFill>
                  <a:srgbClr val="000000"/>
                </a:solidFill>
                <a:latin typeface="Arial"/>
                <a:ea typeface="ＭＳ Ｐゴシック"/>
              </a:rPr>
              <a:t>Second level</a:t>
            </a:r>
            <a:endParaRPr b="0" lang="en-US" sz="3600" spc="-1" strike="noStrike">
              <a:solidFill>
                <a:srgbClr val="000000"/>
              </a:solidFill>
              <a:latin typeface="Arial"/>
            </a:endParaRPr>
          </a:p>
          <a:p>
            <a:pPr lvl="2" marL="1936800" indent="-565200">
              <a:lnSpc>
                <a:spcPct val="100000"/>
              </a:lnSpc>
              <a:spcBef>
                <a:spcPts val="1199"/>
              </a:spcBef>
              <a:buClr>
                <a:srgbClr val="969696"/>
              </a:buClr>
              <a:buFont typeface="Wingdings 2" charset="2"/>
              <a:buChar char=""/>
            </a:pPr>
            <a:r>
              <a:rPr b="0" lang="en-US" sz="3200" spc="-1" strike="noStrike">
                <a:solidFill>
                  <a:srgbClr val="000000"/>
                </a:solidFill>
                <a:latin typeface="Arial"/>
                <a:ea typeface="ＭＳ Ｐゴシック"/>
              </a:rPr>
              <a:t>Third level</a:t>
            </a:r>
            <a:endParaRPr b="0" lang="en-US" sz="3200" spc="-1" strike="noStrike">
              <a:solidFill>
                <a:srgbClr val="000000"/>
              </a:solidFill>
              <a:latin typeface="Arial"/>
            </a:endParaRPr>
          </a:p>
          <a:p>
            <a:pPr lvl="3" marL="2527200" indent="-590400">
              <a:lnSpc>
                <a:spcPct val="100000"/>
              </a:lnSpc>
              <a:spcBef>
                <a:spcPts val="1199"/>
              </a:spcBef>
              <a:buClr>
                <a:srgbClr val="f8bc65"/>
              </a:buClr>
              <a:buFont typeface="Wingdings 2" charset="2"/>
              <a:buChar char=""/>
            </a:pPr>
            <a:r>
              <a:rPr b="0" lang="en-US" sz="2800" spc="-1" strike="noStrike">
                <a:solidFill>
                  <a:srgbClr val="000000"/>
                </a:solidFill>
                <a:latin typeface="Arial"/>
                <a:ea typeface="ＭＳ Ｐゴシック"/>
              </a:rPr>
              <a:t>Fourth level</a:t>
            </a:r>
            <a:endParaRPr b="0" lang="en-US" sz="2800" spc="-1" strike="noStrike">
              <a:solidFill>
                <a:srgbClr val="000000"/>
              </a:solidFill>
              <a:latin typeface="Arial"/>
            </a:endParaRPr>
          </a:p>
          <a:p>
            <a:pPr lvl="4" marL="3092400" indent="-565200">
              <a:lnSpc>
                <a:spcPct val="100000"/>
              </a:lnSpc>
              <a:spcBef>
                <a:spcPts val="1199"/>
              </a:spcBef>
              <a:buClr>
                <a:srgbClr val="fbd299"/>
              </a:buClr>
              <a:buFont typeface="Wingdings 2" charset="2"/>
              <a:buChar char=""/>
            </a:pPr>
            <a:r>
              <a:rPr b="0" lang="en-US" sz="2400" spc="-1" strike="noStrike">
                <a:solidFill>
                  <a:srgbClr val="000000"/>
                </a:solidFill>
                <a:latin typeface="Arial"/>
                <a:ea typeface="ＭＳ Ｐゴシック"/>
              </a:rPr>
              <a:t>Fifth level</a:t>
            </a:r>
            <a:endParaRPr b="0" lang="en-US" sz="2400" spc="-1" strike="noStrike">
              <a:solidFill>
                <a:srgbClr val="000000"/>
              </a:solidFill>
              <a:latin typeface="Arial"/>
            </a:endParaRPr>
          </a:p>
        </p:txBody>
      </p:sp>
      <p:sp>
        <p:nvSpPr>
          <p:cNvPr id="81" name="PlaceHolder 2"/>
          <p:cNvSpPr>
            <a:spLocks noGrp="1"/>
          </p:cNvSpPr>
          <p:nvPr>
            <p:ph type="body"/>
          </p:nvPr>
        </p:nvSpPr>
        <p:spPr>
          <a:xfrm>
            <a:off x="9502200" y="2085840"/>
            <a:ext cx="7680600" cy="6514920"/>
          </a:xfrm>
          <a:prstGeom prst="rect">
            <a:avLst/>
          </a:prstGeom>
          <a:noFill/>
          <a:ln w="0">
            <a:noFill/>
          </a:ln>
        </p:spPr>
        <p:txBody>
          <a:bodyPr numCol="1" spcCol="0" anchor="t">
            <a:normAutofit/>
          </a:bodyPr>
          <a:p>
            <a:pPr marL="698400" indent="-698400">
              <a:lnSpc>
                <a:spcPct val="100000"/>
              </a:lnSpc>
              <a:spcBef>
                <a:spcPts val="3200"/>
              </a:spcBef>
              <a:buClr>
                <a:srgbClr val="e98d0a"/>
              </a:buClr>
              <a:buFont typeface="Wingdings 2" charset="2"/>
              <a:buChar char=""/>
            </a:pPr>
            <a:r>
              <a:rPr b="0" lang="en-US" sz="4000" spc="-1" strike="noStrike">
                <a:solidFill>
                  <a:srgbClr val="000000"/>
                </a:solidFill>
                <a:latin typeface="Arial"/>
                <a:ea typeface="ＭＳ Ｐゴシック"/>
              </a:rPr>
              <a:t>Click to edit Master text styles</a:t>
            </a:r>
            <a:endParaRPr b="0" lang="en-US" sz="4000" spc="-1" strike="noStrike">
              <a:solidFill>
                <a:srgbClr val="000000"/>
              </a:solidFill>
              <a:latin typeface="Arial"/>
            </a:endParaRPr>
          </a:p>
          <a:p>
            <a:pPr lvl="1" marL="1371600" indent="-673200">
              <a:lnSpc>
                <a:spcPct val="100000"/>
              </a:lnSpc>
              <a:spcBef>
                <a:spcPts val="1199"/>
              </a:spcBef>
              <a:buClr>
                <a:srgbClr val="808080"/>
              </a:buClr>
              <a:buFont typeface="Wingdings 2" charset="2"/>
              <a:buChar char=""/>
            </a:pPr>
            <a:r>
              <a:rPr b="0" lang="en-US" sz="3600" spc="-1" strike="noStrike">
                <a:solidFill>
                  <a:srgbClr val="000000"/>
                </a:solidFill>
                <a:latin typeface="Arial"/>
                <a:ea typeface="ＭＳ Ｐゴシック"/>
              </a:rPr>
              <a:t>Second level</a:t>
            </a:r>
            <a:endParaRPr b="0" lang="en-US" sz="3600" spc="-1" strike="noStrike">
              <a:solidFill>
                <a:srgbClr val="000000"/>
              </a:solidFill>
              <a:latin typeface="Arial"/>
            </a:endParaRPr>
          </a:p>
          <a:p>
            <a:pPr lvl="2" marL="1936800" indent="-565200">
              <a:lnSpc>
                <a:spcPct val="100000"/>
              </a:lnSpc>
              <a:spcBef>
                <a:spcPts val="1199"/>
              </a:spcBef>
              <a:buClr>
                <a:srgbClr val="969696"/>
              </a:buClr>
              <a:buFont typeface="Wingdings 2" charset="2"/>
              <a:buChar char=""/>
            </a:pPr>
            <a:r>
              <a:rPr b="0" lang="en-US" sz="3200" spc="-1" strike="noStrike">
                <a:solidFill>
                  <a:srgbClr val="000000"/>
                </a:solidFill>
                <a:latin typeface="Arial"/>
                <a:ea typeface="ＭＳ Ｐゴシック"/>
              </a:rPr>
              <a:t>Third level</a:t>
            </a:r>
            <a:endParaRPr b="0" lang="en-US" sz="3200" spc="-1" strike="noStrike">
              <a:solidFill>
                <a:srgbClr val="000000"/>
              </a:solidFill>
              <a:latin typeface="Arial"/>
            </a:endParaRPr>
          </a:p>
          <a:p>
            <a:pPr lvl="3" marL="2527200" indent="-590400">
              <a:lnSpc>
                <a:spcPct val="100000"/>
              </a:lnSpc>
              <a:spcBef>
                <a:spcPts val="1199"/>
              </a:spcBef>
              <a:buClr>
                <a:srgbClr val="f8bc65"/>
              </a:buClr>
              <a:buFont typeface="Wingdings 2" charset="2"/>
              <a:buChar char=""/>
            </a:pPr>
            <a:r>
              <a:rPr b="0" lang="en-US" sz="2800" spc="-1" strike="noStrike">
                <a:solidFill>
                  <a:srgbClr val="000000"/>
                </a:solidFill>
                <a:latin typeface="Arial"/>
                <a:ea typeface="ＭＳ Ｐゴシック"/>
              </a:rPr>
              <a:t>Fourth level</a:t>
            </a:r>
            <a:endParaRPr b="0" lang="en-US" sz="2800" spc="-1" strike="noStrike">
              <a:solidFill>
                <a:srgbClr val="000000"/>
              </a:solidFill>
              <a:latin typeface="Arial"/>
            </a:endParaRPr>
          </a:p>
          <a:p>
            <a:pPr lvl="4" marL="3092400" indent="-565200">
              <a:lnSpc>
                <a:spcPct val="100000"/>
              </a:lnSpc>
              <a:spcBef>
                <a:spcPts val="1199"/>
              </a:spcBef>
              <a:buClr>
                <a:srgbClr val="fbd299"/>
              </a:buClr>
              <a:buFont typeface="Wingdings 2" charset="2"/>
              <a:buChar char=""/>
            </a:pPr>
            <a:r>
              <a:rPr b="0" lang="en-US" sz="2400" spc="-1" strike="noStrike">
                <a:solidFill>
                  <a:srgbClr val="000000"/>
                </a:solidFill>
                <a:latin typeface="Arial"/>
                <a:ea typeface="ＭＳ Ｐゴシック"/>
              </a:rPr>
              <a:t>Fifth level</a:t>
            </a:r>
            <a:endParaRPr b="0" lang="en-US" sz="2400" spc="-1" strike="noStrike">
              <a:solidFill>
                <a:srgbClr val="000000"/>
              </a:solidFill>
              <a:latin typeface="Arial"/>
            </a:endParaRPr>
          </a:p>
        </p:txBody>
      </p:sp>
      <p:sp>
        <p:nvSpPr>
          <p:cNvPr id="82" name="PlaceHolder 3"/>
          <p:cNvSpPr>
            <a:spLocks noGrp="1"/>
          </p:cNvSpPr>
          <p:nvPr>
            <p:ph type="title"/>
          </p:nvPr>
        </p:nvSpPr>
        <p:spPr>
          <a:xfrm>
            <a:off x="1098720" y="161280"/>
            <a:ext cx="16084080" cy="1551240"/>
          </a:xfrm>
          <a:prstGeom prst="rect">
            <a:avLst/>
          </a:prstGeom>
          <a:noFill/>
          <a:ln w="0">
            <a:noFill/>
          </a:ln>
        </p:spPr>
        <p:txBody>
          <a:bodyPr numCol="1" spcCol="0" anchor="b">
            <a:noAutofit/>
          </a:bodyPr>
          <a:p>
            <a:pPr algn="ctr">
              <a:lnSpc>
                <a:spcPct val="100000"/>
              </a:lnSpc>
              <a:buNone/>
            </a:pPr>
            <a:r>
              <a:rPr b="1" lang="en-US" sz="5600" spc="-1" strike="noStrike">
                <a:solidFill>
                  <a:srgbClr val="bd061c"/>
                </a:solidFill>
                <a:latin typeface="Arial"/>
                <a:ea typeface="ＭＳ Ｐゴシック"/>
              </a:rPr>
              <a:t>Click to edit Master title style</a:t>
            </a:r>
            <a:endParaRPr b="0" lang="en-US" sz="56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25.xml"/><Relationship Id="rId3"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Relationship Id="rId3"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25.xml"/><Relationship Id="rId3"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25.xml"/><Relationship Id="rId3"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13.xml"/><Relationship Id="rId4"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5" name="PlaceHolder 1"/>
          <p:cNvSpPr>
            <a:spLocks noGrp="1"/>
          </p:cNvSpPr>
          <p:nvPr>
            <p:ph type="title"/>
          </p:nvPr>
        </p:nvSpPr>
        <p:spPr>
          <a:xfrm>
            <a:off x="2644920" y="2286000"/>
            <a:ext cx="12998160" cy="2587320"/>
          </a:xfrm>
          <a:prstGeom prst="rect">
            <a:avLst/>
          </a:prstGeom>
          <a:noFill/>
          <a:ln w="0">
            <a:noFill/>
          </a:ln>
        </p:spPr>
        <p:txBody>
          <a:bodyPr numCol="1" spcCol="0" lIns="182880" rIns="182880" anchor="b">
            <a:noAutofit/>
          </a:bodyPr>
          <a:p>
            <a:pPr algn="ctr">
              <a:lnSpc>
                <a:spcPct val="100000"/>
              </a:lnSpc>
              <a:buNone/>
              <a:tabLst>
                <a:tab algn="l" pos="0"/>
              </a:tabLst>
            </a:pPr>
            <a:br>
              <a:rPr sz="7200"/>
            </a:br>
            <a:r>
              <a:rPr b="1" lang="en-US" sz="7200" spc="-1" strike="noStrike">
                <a:solidFill>
                  <a:srgbClr val="bd061c"/>
                </a:solidFill>
                <a:latin typeface="Arial"/>
              </a:rPr>
              <a:t>Bayesian Inference</a:t>
            </a:r>
            <a:endParaRPr b="0" lang="en-US" sz="7200" spc="-1" strike="noStrike">
              <a:solidFill>
                <a:srgbClr val="000000"/>
              </a:solidFill>
              <a:latin typeface="Arial"/>
            </a:endParaRPr>
          </a:p>
        </p:txBody>
      </p:sp>
      <p:sp>
        <p:nvSpPr>
          <p:cNvPr id="126" name="PlaceHolder 2"/>
          <p:cNvSpPr>
            <a:spLocks noGrp="1"/>
          </p:cNvSpPr>
          <p:nvPr>
            <p:ph type="subTitle"/>
          </p:nvPr>
        </p:nvSpPr>
        <p:spPr>
          <a:xfrm>
            <a:off x="2646000" y="4948560"/>
            <a:ext cx="12996000" cy="1374480"/>
          </a:xfrm>
          <a:prstGeom prst="rect">
            <a:avLst/>
          </a:prstGeom>
          <a:noFill/>
          <a:ln w="0">
            <a:noFill/>
          </a:ln>
        </p:spPr>
        <p:txBody>
          <a:bodyPr numCol="1" spcCol="0" anchor="t">
            <a:noAutofit/>
          </a:bodyPr>
          <a:p>
            <a:pPr algn="ctr">
              <a:lnSpc>
                <a:spcPct val="100000"/>
              </a:lnSpc>
              <a:spcBef>
                <a:spcPts val="601"/>
              </a:spcBef>
              <a:buNone/>
              <a:tabLst>
                <a:tab algn="l" pos="0"/>
              </a:tabLst>
            </a:pPr>
            <a:r>
              <a:rPr b="0" lang="en-US" sz="3600" spc="-1" strike="noStrike">
                <a:solidFill>
                  <a:srgbClr val="000000"/>
                </a:solidFill>
                <a:latin typeface="Arial"/>
              </a:rPr>
              <a:t>Module 1, Lesson 1</a:t>
            </a:r>
            <a:endParaRPr b="0" lang="pt-BR" sz="36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PlaceHolder 1"/>
          <p:cNvSpPr>
            <a:spLocks noGrp="1"/>
          </p:cNvSpPr>
          <p:nvPr>
            <p:ph type="title"/>
          </p:nvPr>
        </p:nvSpPr>
        <p:spPr>
          <a:xfrm>
            <a:off x="1098720" y="161280"/>
            <a:ext cx="16084080" cy="1551240"/>
          </a:xfrm>
          <a:prstGeom prst="rect">
            <a:avLst/>
          </a:prstGeom>
          <a:noFill/>
          <a:ln w="0">
            <a:noFill/>
          </a:ln>
        </p:spPr>
        <p:txBody>
          <a:bodyPr numCol="1" spcCol="0" anchor="b">
            <a:noAutofit/>
          </a:bodyPr>
          <a:p>
            <a:pPr algn="ctr">
              <a:lnSpc>
                <a:spcPct val="100000"/>
              </a:lnSpc>
              <a:buNone/>
            </a:pPr>
            <a:r>
              <a:rPr b="1" lang="en-US" sz="5600" spc="-1" strike="noStrike">
                <a:solidFill>
                  <a:srgbClr val="bd061c"/>
                </a:solidFill>
                <a:latin typeface="Arial"/>
                <a:ea typeface="ＭＳ Ｐゴシック"/>
              </a:rPr>
              <a:t>Terminology of Bayes’ Rule</a:t>
            </a:r>
            <a:endParaRPr b="0" lang="en-US" sz="5600" spc="-1" strike="noStrike">
              <a:solidFill>
                <a:srgbClr val="000000"/>
              </a:solidFill>
              <a:latin typeface="Arial"/>
            </a:endParaRPr>
          </a:p>
        </p:txBody>
      </p:sp>
      <p:sp>
        <p:nvSpPr>
          <p:cNvPr id="153" name="PlaceHolder 2"/>
          <p:cNvSpPr>
            <a:spLocks noGrp="1"/>
          </p:cNvSpPr>
          <p:nvPr>
            <p:ph/>
          </p:nvPr>
        </p:nvSpPr>
        <p:spPr>
          <a:xfrm>
            <a:off x="1098720" y="2050560"/>
            <a:ext cx="16084080" cy="6887520"/>
          </a:xfrm>
          <a:prstGeom prst="rect">
            <a:avLst/>
          </a:prstGeom>
          <a:noFill/>
          <a:ln w="0">
            <a:noFill/>
          </a:ln>
        </p:spPr>
        <p:txBody>
          <a:bodyPr numCol="1" spcCol="0" anchor="t">
            <a:noAutofit/>
          </a:bodyPr>
          <a:p>
            <a:pPr marL="698400" indent="-698400">
              <a:lnSpc>
                <a:spcPct val="100000"/>
              </a:lnSpc>
              <a:spcBef>
                <a:spcPts val="4000"/>
              </a:spcBef>
              <a:buClr>
                <a:srgbClr val="e98d0a"/>
              </a:buClr>
              <a:buFont typeface="Wingdings 2" charset="2"/>
              <a:buChar char=""/>
            </a:pPr>
            <a:r>
              <a:rPr b="0" lang="en-US" sz="4000" spc="-1" strike="noStrike">
                <a:solidFill>
                  <a:srgbClr val="000000"/>
                </a:solidFill>
                <a:latin typeface="Arial"/>
                <a:ea typeface="ＭＳ Ｐゴシック"/>
              </a:rPr>
              <a:t>Each part of the equation has its own term. </a:t>
            </a:r>
            <a:endParaRPr b="0" lang="en-US" sz="4000" spc="-1" strike="noStrike">
              <a:solidFill>
                <a:srgbClr val="000000"/>
              </a:solidFill>
              <a:latin typeface="Arial"/>
            </a:endParaRPr>
          </a:p>
          <a:p>
            <a:pPr lvl="1" marL="1371600" indent="-673200">
              <a:lnSpc>
                <a:spcPct val="100000"/>
              </a:lnSpc>
              <a:spcBef>
                <a:spcPts val="1199"/>
              </a:spcBef>
              <a:buClr>
                <a:srgbClr val="808080"/>
              </a:buClr>
              <a:buFont typeface="Wingdings 2" charset="2"/>
              <a:buChar char=""/>
            </a:pPr>
            <a:r>
              <a:rPr b="0" lang="en-US" sz="3600" spc="-1" strike="noStrike">
                <a:solidFill>
                  <a:srgbClr val="000000"/>
                </a:solidFill>
                <a:latin typeface="Arial"/>
                <a:ea typeface="ＭＳ Ｐゴシック"/>
              </a:rPr>
              <a:t> </a:t>
            </a:r>
            <a:r>
              <a:rPr b="0" lang="en-US" sz="3600" spc="-1" strike="noStrike">
                <a:solidFill>
                  <a:srgbClr val="000000"/>
                </a:solidFill>
                <a:latin typeface="Arial"/>
                <a:ea typeface="ＭＳ Ｐゴシック"/>
              </a:rPr>
              <a:t>is the </a:t>
            </a:r>
            <a:r>
              <a:rPr b="1" i="1" lang="en-US" sz="3600" spc="-1" strike="noStrike">
                <a:solidFill>
                  <a:srgbClr val="bd061c"/>
                </a:solidFill>
                <a:latin typeface="Arial"/>
                <a:ea typeface="ＭＳ Ｐゴシック"/>
              </a:rPr>
              <a:t>posterior probability</a:t>
            </a:r>
            <a:r>
              <a:rPr b="0" lang="en-US" sz="3600" spc="-1" strike="noStrike">
                <a:solidFill>
                  <a:srgbClr val="000000"/>
                </a:solidFill>
                <a:latin typeface="Arial"/>
                <a:ea typeface="ＭＳ Ｐゴシック"/>
              </a:rPr>
              <a:t>, the thing we aim to estimate</a:t>
            </a:r>
            <a:endParaRPr b="0" lang="en-US" sz="3600" spc="-1" strike="noStrike">
              <a:solidFill>
                <a:srgbClr val="000000"/>
              </a:solidFill>
              <a:latin typeface="Arial"/>
            </a:endParaRPr>
          </a:p>
          <a:p>
            <a:pPr lvl="1" marL="1371600" indent="-673200">
              <a:lnSpc>
                <a:spcPct val="100000"/>
              </a:lnSpc>
              <a:spcBef>
                <a:spcPts val="1199"/>
              </a:spcBef>
              <a:buClr>
                <a:srgbClr val="808080"/>
              </a:buClr>
              <a:buFont typeface="Wingdings 2" charset="2"/>
              <a:buChar char=""/>
            </a:pPr>
            <a:r>
              <a:rPr b="0" lang="en-US" sz="3600" spc="-1" strike="noStrike">
                <a:solidFill>
                  <a:srgbClr val="000000"/>
                </a:solidFill>
                <a:latin typeface="Arial"/>
                <a:ea typeface="ＭＳ Ｐゴシック"/>
              </a:rPr>
              <a:t> </a:t>
            </a:r>
            <a:r>
              <a:rPr b="0" lang="en-US" sz="3600" spc="-1" strike="noStrike">
                <a:solidFill>
                  <a:srgbClr val="000000"/>
                </a:solidFill>
                <a:latin typeface="Arial"/>
                <a:ea typeface="ＭＳ Ｐゴシック"/>
              </a:rPr>
              <a:t>is the </a:t>
            </a:r>
            <a:r>
              <a:rPr b="1" i="1" lang="en-US" sz="3600" spc="-1" strike="noStrike">
                <a:solidFill>
                  <a:srgbClr val="e98d0a"/>
                </a:solidFill>
                <a:latin typeface="Arial"/>
                <a:ea typeface="ＭＳ Ｐゴシック"/>
              </a:rPr>
              <a:t>likelihood</a:t>
            </a:r>
            <a:endParaRPr b="0" lang="en-US" sz="3600" spc="-1" strike="noStrike">
              <a:solidFill>
                <a:srgbClr val="000000"/>
              </a:solidFill>
              <a:latin typeface="Arial"/>
            </a:endParaRPr>
          </a:p>
          <a:p>
            <a:pPr lvl="1" marL="1371600" indent="-673200">
              <a:lnSpc>
                <a:spcPct val="100000"/>
              </a:lnSpc>
              <a:spcBef>
                <a:spcPts val="1199"/>
              </a:spcBef>
              <a:buClr>
                <a:srgbClr val="808080"/>
              </a:buClr>
              <a:buFont typeface="Wingdings 2" charset="2"/>
              <a:buChar char=""/>
            </a:pPr>
            <a:r>
              <a:rPr b="0" lang="en-US" sz="3600" spc="-1" strike="noStrike">
                <a:solidFill>
                  <a:srgbClr val="000000"/>
                </a:solidFill>
                <a:latin typeface="Arial"/>
                <a:ea typeface="ＭＳ Ｐゴシック"/>
              </a:rPr>
              <a:t> </a:t>
            </a:r>
            <a:r>
              <a:rPr b="0" lang="en-US" sz="3600" spc="-1" strike="noStrike">
                <a:solidFill>
                  <a:srgbClr val="000000"/>
                </a:solidFill>
                <a:latin typeface="Arial"/>
                <a:ea typeface="ＭＳ Ｐゴシック"/>
              </a:rPr>
              <a:t>is the </a:t>
            </a:r>
            <a:r>
              <a:rPr b="1" i="1" lang="en-US" sz="3600" spc="-1" strike="noStrike">
                <a:solidFill>
                  <a:srgbClr val="bd061c"/>
                </a:solidFill>
                <a:latin typeface="Arial"/>
                <a:ea typeface="ＭＳ Ｐゴシック"/>
              </a:rPr>
              <a:t>prior probability</a:t>
            </a:r>
            <a:r>
              <a:rPr b="0" lang="en-US" sz="3600" spc="-1" strike="noStrike">
                <a:solidFill>
                  <a:srgbClr val="000000"/>
                </a:solidFill>
                <a:latin typeface="Arial"/>
                <a:ea typeface="ＭＳ Ｐゴシック"/>
              </a:rPr>
              <a:t>, the initial probability of event </a:t>
            </a:r>
            <a:endParaRPr b="0" lang="en-US" sz="3600" spc="-1" strike="noStrike">
              <a:solidFill>
                <a:srgbClr val="000000"/>
              </a:solidFill>
              <a:latin typeface="Arial"/>
            </a:endParaRPr>
          </a:p>
          <a:p>
            <a:pPr lvl="1" marL="1371600" indent="-673200">
              <a:lnSpc>
                <a:spcPct val="100000"/>
              </a:lnSpc>
              <a:spcBef>
                <a:spcPts val="1199"/>
              </a:spcBef>
              <a:buClr>
                <a:srgbClr val="808080"/>
              </a:buClr>
              <a:buFont typeface="Wingdings 2" charset="2"/>
              <a:buChar char=""/>
            </a:pPr>
            <a:r>
              <a:rPr b="0" lang="en-US" sz="3600" spc="-1" strike="noStrike">
                <a:solidFill>
                  <a:srgbClr val="000000"/>
                </a:solidFill>
                <a:latin typeface="Arial"/>
                <a:ea typeface="ＭＳ Ｐゴシック"/>
              </a:rPr>
              <a:t> </a:t>
            </a:r>
            <a:r>
              <a:rPr b="0" lang="en-US" sz="3600" spc="-1" strike="noStrike">
                <a:solidFill>
                  <a:srgbClr val="000000"/>
                </a:solidFill>
                <a:latin typeface="Arial"/>
                <a:ea typeface="ＭＳ Ｐゴシック"/>
              </a:rPr>
              <a:t>is the </a:t>
            </a:r>
            <a:r>
              <a:rPr b="1" i="1" lang="en-US" sz="3600" spc="-1" strike="noStrike">
                <a:solidFill>
                  <a:srgbClr val="e98d0a"/>
                </a:solidFill>
                <a:latin typeface="Arial"/>
                <a:ea typeface="ＭＳ Ｐゴシック"/>
              </a:rPr>
              <a:t>marginal probability</a:t>
            </a:r>
            <a:endParaRPr b="0" lang="en-US" sz="3600" spc="-1" strike="noStrike">
              <a:solidFill>
                <a:srgbClr val="000000"/>
              </a:solidFill>
              <a:latin typeface="Arial"/>
            </a:endParaRPr>
          </a:p>
          <a:p>
            <a:pPr marL="698400" indent="-698400">
              <a:lnSpc>
                <a:spcPct val="100000"/>
              </a:lnSpc>
              <a:spcBef>
                <a:spcPts val="4000"/>
              </a:spcBef>
              <a:buClr>
                <a:srgbClr val="e98d0a"/>
              </a:buClr>
              <a:buFont typeface="Wingdings 2" charset="2"/>
              <a:buChar char=""/>
            </a:pPr>
            <a:r>
              <a:rPr b="0" lang="en-US" sz="4000" spc="-1" strike="noStrike">
                <a:solidFill>
                  <a:srgbClr val="000000"/>
                </a:solidFill>
                <a:latin typeface="Arial"/>
                <a:ea typeface="ＭＳ Ｐゴシック"/>
              </a:rPr>
              <a:t>While all of these are important terms, the two most important are the posterior and the prior. </a:t>
            </a:r>
            <a:endParaRPr b="0" lang="en-US" sz="4000" spc="-1" strike="noStrike">
              <a:solidFill>
                <a:srgbClr val="000000"/>
              </a:solidFill>
              <a:latin typeface="Arial"/>
            </a:endParaRPr>
          </a:p>
          <a:p>
            <a:pPr marL="698400" indent="-698400">
              <a:lnSpc>
                <a:spcPct val="100000"/>
              </a:lnSpc>
              <a:spcBef>
                <a:spcPts val="4000"/>
              </a:spcBef>
              <a:buClr>
                <a:srgbClr val="e98d0a"/>
              </a:buClr>
              <a:buFont typeface="Wingdings 2" charset="2"/>
              <a:buChar char=""/>
            </a:pPr>
            <a:r>
              <a:rPr b="0" lang="en-US" sz="4000" spc="-1" strike="noStrike">
                <a:solidFill>
                  <a:srgbClr val="000000"/>
                </a:solidFill>
                <a:latin typeface="Arial"/>
                <a:ea typeface="ＭＳ Ｐゴシック"/>
              </a:rPr>
              <a:t>The prior informs your estimate of the posterior. </a:t>
            </a:r>
            <a:endParaRPr b="0" lang="en-US" sz="4000" spc="-1" strike="noStrike">
              <a:solidFill>
                <a:srgbClr val="000000"/>
              </a:solidFill>
              <a:latin typeface="Arial"/>
            </a:endParaRPr>
          </a:p>
        </p:txBody>
      </p:sp>
    </p:spTree>
  </p:cSld>
  <mc:AlternateContent>
    <mc:Choice Requires="p14">
      <p:transition spd="slow" p14:dur="2000"/>
    </mc:Choice>
    <mc:Fallback>
      <p:transition spd="slow"/>
    </mc:Fallback>
  </mc:AlternateContent>
  <p:timing>
    <p:tnLst>
      <p:par>
        <p:cTn id="126" dur="indefinite" restart="never" nodeType="tmRoot">
          <p:childTnLst>
            <p:seq>
              <p:cTn id="127" dur="indefinite" nodeType="mainSeq">
                <p:childTnLst>
                  <p:par>
                    <p:cTn id="128" fill="hold">
                      <p:stCondLst>
                        <p:cond delay="indefinite"/>
                      </p:stCondLst>
                      <p:childTnLst>
                        <p:par>
                          <p:cTn id="129" fill="hold">
                            <p:stCondLst>
                              <p:cond delay="0"/>
                            </p:stCondLst>
                            <p:childTnLst>
                              <p:par>
                                <p:cTn id="130" nodeType="clickEffect" fill="hold" presetClass="entr" presetID="9">
                                  <p:stCondLst>
                                    <p:cond delay="0"/>
                                  </p:stCondLst>
                                  <p:childTnLst>
                                    <p:set>
                                      <p:cBhvr>
                                        <p:cTn id="131" dur="1" fill="hold">
                                          <p:stCondLst>
                                            <p:cond delay="0"/>
                                          </p:stCondLst>
                                        </p:cTn>
                                        <p:tgtEl>
                                          <p:spTgt spid="153">
                                            <p:txEl>
                                              <p:pRg st="0" end="0"/>
                                            </p:txEl>
                                          </p:spTgt>
                                        </p:tgtEl>
                                        <p:attrNameLst>
                                          <p:attrName>style.visibility</p:attrName>
                                        </p:attrNameLst>
                                      </p:cBhvr>
                                      <p:to>
                                        <p:strVal val="visible"/>
                                      </p:to>
                                    </p:set>
                                    <p:animEffect filter="dissolve" transition="in">
                                      <p:cBhvr additive="repl">
                                        <p:cTn id="132" dur="500"/>
                                        <p:tgtEl>
                                          <p:spTgt spid="153">
                                            <p:txEl>
                                              <p:pRg st="0" end="0"/>
                                            </p:txEl>
                                          </p:spTgt>
                                        </p:tgtEl>
                                      </p:cBhvr>
                                    </p:animEffect>
                                  </p:childTnLst>
                                </p:cTn>
                              </p:par>
                            </p:childTnLst>
                          </p:cTn>
                        </p:par>
                      </p:childTnLst>
                    </p:cTn>
                  </p:par>
                  <p:par>
                    <p:cTn id="133" fill="hold">
                      <p:stCondLst>
                        <p:cond delay="indefinite"/>
                      </p:stCondLst>
                      <p:childTnLst>
                        <p:par>
                          <p:cTn id="134" fill="hold">
                            <p:stCondLst>
                              <p:cond delay="0"/>
                            </p:stCondLst>
                            <p:childTnLst>
                              <p:par>
                                <p:cTn id="135" nodeType="clickEffect" fill="hold" presetClass="entr" presetID="9">
                                  <p:stCondLst>
                                    <p:cond delay="0"/>
                                  </p:stCondLst>
                                  <p:childTnLst>
                                    <p:set>
                                      <p:cBhvr>
                                        <p:cTn id="136" dur="1" fill="hold">
                                          <p:stCondLst>
                                            <p:cond delay="0"/>
                                          </p:stCondLst>
                                        </p:cTn>
                                        <p:tgtEl>
                                          <p:spTgt spid="153">
                                            <p:txEl>
                                              <p:pRg st="1" end="1"/>
                                            </p:txEl>
                                          </p:spTgt>
                                        </p:tgtEl>
                                        <p:attrNameLst>
                                          <p:attrName>style.visibility</p:attrName>
                                        </p:attrNameLst>
                                      </p:cBhvr>
                                      <p:to>
                                        <p:strVal val="visible"/>
                                      </p:to>
                                    </p:set>
                                    <p:animEffect filter="dissolve" transition="in">
                                      <p:cBhvr additive="repl">
                                        <p:cTn id="137" dur="500"/>
                                        <p:tgtEl>
                                          <p:spTgt spid="153">
                                            <p:txEl>
                                              <p:pRg st="1" end="1"/>
                                            </p:txEl>
                                          </p:spTgt>
                                        </p:tgtEl>
                                      </p:cBhvr>
                                    </p:animEffect>
                                  </p:childTnLst>
                                </p:cTn>
                              </p:par>
                            </p:childTnLst>
                          </p:cTn>
                        </p:par>
                      </p:childTnLst>
                    </p:cTn>
                  </p:par>
                  <p:par>
                    <p:cTn id="138" fill="hold">
                      <p:stCondLst>
                        <p:cond delay="indefinite"/>
                      </p:stCondLst>
                      <p:childTnLst>
                        <p:par>
                          <p:cTn id="139" fill="hold">
                            <p:stCondLst>
                              <p:cond delay="0"/>
                            </p:stCondLst>
                            <p:childTnLst>
                              <p:par>
                                <p:cTn id="140" nodeType="clickEffect" fill="hold" presetClass="entr" presetID="9">
                                  <p:stCondLst>
                                    <p:cond delay="0"/>
                                  </p:stCondLst>
                                  <p:childTnLst>
                                    <p:set>
                                      <p:cBhvr>
                                        <p:cTn id="141" dur="1" fill="hold">
                                          <p:stCondLst>
                                            <p:cond delay="0"/>
                                          </p:stCondLst>
                                        </p:cTn>
                                        <p:tgtEl>
                                          <p:spTgt spid="153">
                                            <p:txEl>
                                              <p:pRg st="3" end="3"/>
                                            </p:txEl>
                                          </p:spTgt>
                                        </p:tgtEl>
                                        <p:attrNameLst>
                                          <p:attrName>style.visibility</p:attrName>
                                        </p:attrNameLst>
                                      </p:cBhvr>
                                      <p:to>
                                        <p:strVal val="visible"/>
                                      </p:to>
                                    </p:set>
                                    <p:animEffect filter="dissolve" transition="in">
                                      <p:cBhvr additive="repl">
                                        <p:cTn id="142" dur="500"/>
                                        <p:tgtEl>
                                          <p:spTgt spid="153">
                                            <p:txEl>
                                              <p:pRg st="3" end="3"/>
                                            </p:txEl>
                                          </p:spTgt>
                                        </p:tgtEl>
                                      </p:cBhvr>
                                    </p:animEffect>
                                  </p:childTnLst>
                                </p:cTn>
                              </p:par>
                            </p:childTnLst>
                          </p:cTn>
                        </p:par>
                      </p:childTnLst>
                    </p:cTn>
                  </p:par>
                  <p:par>
                    <p:cTn id="143" fill="hold">
                      <p:stCondLst>
                        <p:cond delay="indefinite"/>
                      </p:stCondLst>
                      <p:childTnLst>
                        <p:par>
                          <p:cTn id="144" fill="hold">
                            <p:stCondLst>
                              <p:cond delay="0"/>
                            </p:stCondLst>
                            <p:childTnLst>
                              <p:par>
                                <p:cTn id="145" nodeType="clickEffect" fill="hold" presetClass="entr" presetID="9">
                                  <p:stCondLst>
                                    <p:cond delay="0"/>
                                  </p:stCondLst>
                                  <p:childTnLst>
                                    <p:set>
                                      <p:cBhvr>
                                        <p:cTn id="146" dur="1" fill="hold">
                                          <p:stCondLst>
                                            <p:cond delay="0"/>
                                          </p:stCondLst>
                                        </p:cTn>
                                        <p:tgtEl>
                                          <p:spTgt spid="153">
                                            <p:txEl>
                                              <p:pRg st="2" end="2"/>
                                            </p:txEl>
                                          </p:spTgt>
                                        </p:tgtEl>
                                        <p:attrNameLst>
                                          <p:attrName>style.visibility</p:attrName>
                                        </p:attrNameLst>
                                      </p:cBhvr>
                                      <p:to>
                                        <p:strVal val="visible"/>
                                      </p:to>
                                    </p:set>
                                    <p:animEffect filter="dissolve" transition="in">
                                      <p:cBhvr additive="repl">
                                        <p:cTn id="147" dur="500"/>
                                        <p:tgtEl>
                                          <p:spTgt spid="153">
                                            <p:txEl>
                                              <p:pRg st="2" end="2"/>
                                            </p:txEl>
                                          </p:spTgt>
                                        </p:tgtEl>
                                      </p:cBhvr>
                                    </p:animEffect>
                                  </p:childTnLst>
                                </p:cTn>
                              </p:par>
                            </p:childTnLst>
                          </p:cTn>
                        </p:par>
                      </p:childTnLst>
                    </p:cTn>
                  </p:par>
                  <p:par>
                    <p:cTn id="148" fill="hold">
                      <p:stCondLst>
                        <p:cond delay="indefinite"/>
                      </p:stCondLst>
                      <p:childTnLst>
                        <p:par>
                          <p:cTn id="149" fill="hold">
                            <p:stCondLst>
                              <p:cond delay="0"/>
                            </p:stCondLst>
                            <p:childTnLst>
                              <p:par>
                                <p:cTn id="150" nodeType="clickEffect" fill="hold" presetClass="entr" presetID="9">
                                  <p:stCondLst>
                                    <p:cond delay="0"/>
                                  </p:stCondLst>
                                  <p:childTnLst>
                                    <p:set>
                                      <p:cBhvr>
                                        <p:cTn id="151" dur="1" fill="hold">
                                          <p:stCondLst>
                                            <p:cond delay="0"/>
                                          </p:stCondLst>
                                        </p:cTn>
                                        <p:tgtEl>
                                          <p:spTgt spid="153">
                                            <p:txEl>
                                              <p:pRg st="4" end="4"/>
                                            </p:txEl>
                                          </p:spTgt>
                                        </p:tgtEl>
                                        <p:attrNameLst>
                                          <p:attrName>style.visibility</p:attrName>
                                        </p:attrNameLst>
                                      </p:cBhvr>
                                      <p:to>
                                        <p:strVal val="visible"/>
                                      </p:to>
                                    </p:set>
                                    <p:animEffect filter="dissolve" transition="in">
                                      <p:cBhvr additive="repl">
                                        <p:cTn id="152" dur="500"/>
                                        <p:tgtEl>
                                          <p:spTgt spid="153">
                                            <p:txEl>
                                              <p:pRg st="4" end="4"/>
                                            </p:txEl>
                                          </p:spTgt>
                                        </p:tgtEl>
                                      </p:cBhvr>
                                    </p:animEffect>
                                  </p:childTnLst>
                                </p:cTn>
                              </p:par>
                            </p:childTnLst>
                          </p:cTn>
                        </p:par>
                      </p:childTnLst>
                    </p:cTn>
                  </p:par>
                  <p:par>
                    <p:cTn id="153" fill="hold">
                      <p:stCondLst>
                        <p:cond delay="indefinite"/>
                      </p:stCondLst>
                      <p:childTnLst>
                        <p:par>
                          <p:cTn id="154" fill="hold">
                            <p:stCondLst>
                              <p:cond delay="0"/>
                            </p:stCondLst>
                            <p:childTnLst>
                              <p:par>
                                <p:cTn id="155" nodeType="clickEffect" fill="hold" presetClass="entr" presetID="9">
                                  <p:stCondLst>
                                    <p:cond delay="0"/>
                                  </p:stCondLst>
                                  <p:childTnLst>
                                    <p:set>
                                      <p:cBhvr>
                                        <p:cTn id="156" dur="1" fill="hold">
                                          <p:stCondLst>
                                            <p:cond delay="0"/>
                                          </p:stCondLst>
                                        </p:cTn>
                                        <p:tgtEl>
                                          <p:spTgt spid="153">
                                            <p:txEl>
                                              <p:pRg st="5" end="5"/>
                                            </p:txEl>
                                          </p:spTgt>
                                        </p:tgtEl>
                                        <p:attrNameLst>
                                          <p:attrName>style.visibility</p:attrName>
                                        </p:attrNameLst>
                                      </p:cBhvr>
                                      <p:to>
                                        <p:strVal val="visible"/>
                                      </p:to>
                                    </p:set>
                                    <p:animEffect filter="dissolve" transition="in">
                                      <p:cBhvr additive="repl">
                                        <p:cTn id="157" dur="500"/>
                                        <p:tgtEl>
                                          <p:spTgt spid="153">
                                            <p:txEl>
                                              <p:pRg st="5" end="5"/>
                                            </p:txEl>
                                          </p:spTgt>
                                        </p:tgtEl>
                                      </p:cBhvr>
                                    </p:animEffect>
                                  </p:childTnLst>
                                </p:cTn>
                              </p:par>
                            </p:childTnLst>
                          </p:cTn>
                        </p:par>
                      </p:childTnLst>
                    </p:cTn>
                  </p:par>
                  <p:par>
                    <p:cTn id="158" fill="hold">
                      <p:stCondLst>
                        <p:cond delay="indefinite"/>
                      </p:stCondLst>
                      <p:childTnLst>
                        <p:par>
                          <p:cTn id="159" fill="hold">
                            <p:stCondLst>
                              <p:cond delay="0"/>
                            </p:stCondLst>
                            <p:childTnLst>
                              <p:par>
                                <p:cTn id="160" nodeType="clickEffect" fill="hold" presetClass="entr" presetID="9">
                                  <p:stCondLst>
                                    <p:cond delay="0"/>
                                  </p:stCondLst>
                                  <p:childTnLst>
                                    <p:set>
                                      <p:cBhvr>
                                        <p:cTn id="161" dur="1" fill="hold">
                                          <p:stCondLst>
                                            <p:cond delay="0"/>
                                          </p:stCondLst>
                                        </p:cTn>
                                        <p:tgtEl>
                                          <p:spTgt spid="153">
                                            <p:txEl>
                                              <p:pRg st="6" end="6"/>
                                            </p:txEl>
                                          </p:spTgt>
                                        </p:tgtEl>
                                        <p:attrNameLst>
                                          <p:attrName>style.visibility</p:attrName>
                                        </p:attrNameLst>
                                      </p:cBhvr>
                                      <p:to>
                                        <p:strVal val="visible"/>
                                      </p:to>
                                    </p:set>
                                    <p:animEffect filter="dissolve" transition="in">
                                      <p:cBhvr additive="repl">
                                        <p:cTn id="162" dur="500"/>
                                        <p:tgtEl>
                                          <p:spTgt spid="153">
                                            <p:txEl>
                                              <p:pRg st="6" end="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 name="PlaceHolder 1"/>
          <p:cNvSpPr>
            <a:spLocks noGrp="1"/>
          </p:cNvSpPr>
          <p:nvPr>
            <p:ph type="title"/>
          </p:nvPr>
        </p:nvSpPr>
        <p:spPr>
          <a:xfrm>
            <a:off x="1098720" y="161280"/>
            <a:ext cx="16084080" cy="1551240"/>
          </a:xfrm>
          <a:prstGeom prst="rect">
            <a:avLst/>
          </a:prstGeom>
          <a:noFill/>
          <a:ln w="0">
            <a:noFill/>
          </a:ln>
        </p:spPr>
        <p:txBody>
          <a:bodyPr numCol="1" spcCol="0" anchor="b">
            <a:noAutofit/>
          </a:bodyPr>
          <a:p>
            <a:pPr algn="ctr">
              <a:lnSpc>
                <a:spcPct val="100000"/>
              </a:lnSpc>
              <a:buNone/>
            </a:pPr>
            <a:r>
              <a:rPr b="1" lang="en-US" sz="5600" spc="-1" strike="noStrike">
                <a:solidFill>
                  <a:srgbClr val="bd061c"/>
                </a:solidFill>
                <a:latin typeface="Arial"/>
                <a:ea typeface="ＭＳ Ｐゴシック"/>
              </a:rPr>
              <a:t>Bayesian inference</a:t>
            </a:r>
            <a:endParaRPr b="0" lang="en-US" sz="5600" spc="-1" strike="noStrike">
              <a:solidFill>
                <a:srgbClr val="000000"/>
              </a:solidFill>
              <a:latin typeface="Arial"/>
            </a:endParaRPr>
          </a:p>
        </p:txBody>
      </p:sp>
      <p:sp>
        <p:nvSpPr>
          <p:cNvPr id="155" name="PlaceHolder 2"/>
          <p:cNvSpPr>
            <a:spLocks noGrp="1"/>
          </p:cNvSpPr>
          <p:nvPr>
            <p:ph/>
          </p:nvPr>
        </p:nvSpPr>
        <p:spPr>
          <a:xfrm>
            <a:off x="1098720" y="2050560"/>
            <a:ext cx="16084080" cy="6887520"/>
          </a:xfrm>
          <a:prstGeom prst="rect">
            <a:avLst/>
          </a:prstGeom>
          <a:noFill/>
          <a:ln w="0">
            <a:noFill/>
          </a:ln>
        </p:spPr>
        <p:txBody>
          <a:bodyPr numCol="1" spcCol="0" anchor="t">
            <a:noAutofit/>
          </a:bodyPr>
          <a:p>
            <a:pPr marL="743040" indent="-743040">
              <a:lnSpc>
                <a:spcPct val="100000"/>
              </a:lnSpc>
              <a:spcBef>
                <a:spcPts val="4000"/>
              </a:spcBef>
              <a:buClr>
                <a:srgbClr val="e98d0a"/>
              </a:buClr>
              <a:buFont typeface="Arial"/>
              <a:buAutoNum type="arabicPeriod"/>
            </a:pPr>
            <a:r>
              <a:rPr b="0" lang="en-US" sz="4000" spc="-1" strike="noStrike">
                <a:solidFill>
                  <a:srgbClr val="000000"/>
                </a:solidFill>
                <a:latin typeface="Arial"/>
                <a:ea typeface="ＭＳ Ｐゴシック"/>
              </a:rPr>
              <a:t>Start with a prior distribution, which represents initial beliefs. </a:t>
            </a:r>
            <a:endParaRPr b="0" lang="en-US" sz="4000" spc="-1" strike="noStrike">
              <a:solidFill>
                <a:srgbClr val="000000"/>
              </a:solidFill>
              <a:latin typeface="Arial"/>
            </a:endParaRPr>
          </a:p>
          <a:p>
            <a:pPr marL="743040" indent="-743040">
              <a:lnSpc>
                <a:spcPct val="100000"/>
              </a:lnSpc>
              <a:spcBef>
                <a:spcPts val="4000"/>
              </a:spcBef>
              <a:buClr>
                <a:srgbClr val="e98d0a"/>
              </a:buClr>
              <a:buFont typeface="Arial"/>
              <a:buAutoNum type="arabicPeriod"/>
            </a:pPr>
            <a:r>
              <a:rPr b="0" lang="en-US" sz="4000" spc="-1" strike="noStrike">
                <a:solidFill>
                  <a:srgbClr val="000000"/>
                </a:solidFill>
                <a:latin typeface="Arial"/>
                <a:ea typeface="ＭＳ Ｐゴシック"/>
              </a:rPr>
              <a:t>Collect data. </a:t>
            </a:r>
            <a:endParaRPr b="0" lang="en-US" sz="4000" spc="-1" strike="noStrike">
              <a:solidFill>
                <a:srgbClr val="000000"/>
              </a:solidFill>
              <a:latin typeface="Arial"/>
            </a:endParaRPr>
          </a:p>
          <a:p>
            <a:pPr marL="743040" indent="-743040">
              <a:lnSpc>
                <a:spcPct val="100000"/>
              </a:lnSpc>
              <a:spcBef>
                <a:spcPts val="4000"/>
              </a:spcBef>
              <a:buClr>
                <a:srgbClr val="e98d0a"/>
              </a:buClr>
              <a:buFont typeface="Arial"/>
              <a:buAutoNum type="arabicPeriod"/>
            </a:pPr>
            <a:r>
              <a:rPr b="0" lang="en-US" sz="4000" spc="-1" strike="noStrike">
                <a:solidFill>
                  <a:srgbClr val="000000"/>
                </a:solidFill>
                <a:latin typeface="Arial"/>
                <a:ea typeface="ＭＳ Ｐゴシック"/>
              </a:rPr>
              <a:t>Compute the likelihood: the probability of our data given our prior. </a:t>
            </a:r>
            <a:endParaRPr b="0" lang="en-US" sz="4000" spc="-1" strike="noStrike">
              <a:solidFill>
                <a:srgbClr val="000000"/>
              </a:solidFill>
              <a:latin typeface="Arial"/>
            </a:endParaRPr>
          </a:p>
          <a:p>
            <a:pPr marL="743040" indent="-743040">
              <a:lnSpc>
                <a:spcPct val="100000"/>
              </a:lnSpc>
              <a:spcBef>
                <a:spcPts val="4000"/>
              </a:spcBef>
              <a:buClr>
                <a:srgbClr val="e98d0a"/>
              </a:buClr>
              <a:buFont typeface="Arial"/>
              <a:buAutoNum type="arabicPeriod"/>
            </a:pPr>
            <a:r>
              <a:rPr b="0" lang="en-US" sz="4000" spc="-1" strike="noStrike">
                <a:solidFill>
                  <a:srgbClr val="000000"/>
                </a:solidFill>
                <a:latin typeface="Arial"/>
                <a:ea typeface="ＭＳ Ｐゴシック"/>
              </a:rPr>
              <a:t>We compute the marginal probability </a:t>
            </a:r>
            <a:endParaRPr b="0" lang="en-US" sz="4000" spc="-1" strike="noStrike">
              <a:solidFill>
                <a:srgbClr val="000000"/>
              </a:solidFill>
              <a:latin typeface="Arial"/>
            </a:endParaRPr>
          </a:p>
          <a:p>
            <a:pPr lvl="1" marL="1415880" indent="-743040">
              <a:lnSpc>
                <a:spcPct val="100000"/>
              </a:lnSpc>
              <a:spcBef>
                <a:spcPts val="1199"/>
              </a:spcBef>
              <a:buClr>
                <a:srgbClr val="808080"/>
              </a:buClr>
              <a:buFont typeface="Wingdings 2" charset="2"/>
              <a:buChar char=""/>
            </a:pPr>
            <a:r>
              <a:rPr b="0" i="1" lang="en-US" sz="3600" spc="-1" strike="noStrike">
                <a:solidFill>
                  <a:srgbClr val="000000"/>
                </a:solidFill>
                <a:latin typeface="Arial"/>
                <a:ea typeface="ＭＳ Ｐゴシック"/>
              </a:rPr>
              <a:t>This ensures our estimate is normalized to 1</a:t>
            </a:r>
            <a:endParaRPr b="0" lang="en-US" sz="3600" spc="-1" strike="noStrike">
              <a:solidFill>
                <a:srgbClr val="000000"/>
              </a:solidFill>
              <a:latin typeface="Arial"/>
            </a:endParaRPr>
          </a:p>
          <a:p>
            <a:pPr marL="743040" indent="-743040">
              <a:lnSpc>
                <a:spcPct val="100000"/>
              </a:lnSpc>
              <a:spcBef>
                <a:spcPts val="4000"/>
              </a:spcBef>
              <a:buClr>
                <a:srgbClr val="e98d0a"/>
              </a:buClr>
              <a:buFont typeface="Arial"/>
              <a:buAutoNum type="arabicPeriod"/>
            </a:pPr>
            <a:r>
              <a:rPr b="0" lang="en-US" sz="4000" spc="-1" strike="noStrike">
                <a:solidFill>
                  <a:srgbClr val="000000"/>
                </a:solidFill>
                <a:latin typeface="Arial"/>
                <a:ea typeface="ＭＳ Ｐゴシック"/>
              </a:rPr>
              <a:t>We compute Bayes’ rule to compute the posterior distribution</a:t>
            </a:r>
            <a:endParaRPr b="0" lang="en-US" sz="4000" spc="-1" strike="noStrike">
              <a:solidFill>
                <a:srgbClr val="000000"/>
              </a:solidFill>
              <a:latin typeface="Arial"/>
            </a:endParaRPr>
          </a:p>
          <a:p>
            <a:pPr lvl="1" marL="1415880" indent="-743040">
              <a:lnSpc>
                <a:spcPct val="100000"/>
              </a:lnSpc>
              <a:spcBef>
                <a:spcPts val="1199"/>
              </a:spcBef>
              <a:buClr>
                <a:srgbClr val="808080"/>
              </a:buClr>
              <a:buFont typeface="Wingdings 2" charset="2"/>
              <a:buChar char=""/>
            </a:pPr>
            <a:r>
              <a:rPr b="0" lang="en-US" sz="3600" spc="-1" strike="noStrike">
                <a:solidFill>
                  <a:srgbClr val="000000"/>
                </a:solidFill>
                <a:latin typeface="Arial"/>
                <a:ea typeface="ＭＳ Ｐゴシック"/>
              </a:rPr>
              <a:t>This represents our </a:t>
            </a:r>
            <a:r>
              <a:rPr b="0" i="1" lang="en-US" sz="3600" spc="-1" strike="noStrike" u="sng">
                <a:solidFill>
                  <a:srgbClr val="000000"/>
                </a:solidFill>
                <a:uFillTx/>
                <a:latin typeface="Arial"/>
                <a:ea typeface="ＭＳ Ｐゴシック"/>
              </a:rPr>
              <a:t>updated</a:t>
            </a:r>
            <a:r>
              <a:rPr b="0" lang="en-US" sz="3600" spc="-1" strike="noStrike">
                <a:solidFill>
                  <a:srgbClr val="000000"/>
                </a:solidFill>
                <a:latin typeface="Arial"/>
                <a:ea typeface="ＭＳ Ｐゴシック"/>
              </a:rPr>
              <a:t> beliefs after seeing the data. </a:t>
            </a:r>
            <a:endParaRPr b="0" lang="en-US" sz="3600" spc="-1" strike="noStrike">
              <a:solidFill>
                <a:srgbClr val="000000"/>
              </a:solidFill>
              <a:latin typeface="Arial"/>
            </a:endParaRPr>
          </a:p>
        </p:txBody>
      </p:sp>
    </p:spTree>
  </p:cSld>
  <mc:AlternateContent>
    <mc:Choice Requires="p14">
      <p:transition spd="slow" p14:dur="2000"/>
    </mc:Choice>
    <mc:Fallback>
      <p:transition spd="slow"/>
    </mc:Fallback>
  </mc:AlternateContent>
  <p:timing>
    <p:tnLst>
      <p:par>
        <p:cTn id="163" dur="indefinite" restart="never" nodeType="tmRoot">
          <p:childTnLst>
            <p:seq>
              <p:cTn id="164" dur="indefinite" nodeType="mainSeq">
                <p:childTnLst>
                  <p:par>
                    <p:cTn id="165" fill="hold">
                      <p:stCondLst>
                        <p:cond delay="indefinite"/>
                      </p:stCondLst>
                      <p:childTnLst>
                        <p:par>
                          <p:cTn id="166" fill="hold">
                            <p:stCondLst>
                              <p:cond delay="0"/>
                            </p:stCondLst>
                            <p:childTnLst>
                              <p:par>
                                <p:cTn id="167" nodeType="clickEffect" fill="hold" presetClass="entr" presetID="9">
                                  <p:stCondLst>
                                    <p:cond delay="0"/>
                                  </p:stCondLst>
                                  <p:childTnLst>
                                    <p:set>
                                      <p:cBhvr>
                                        <p:cTn id="168" dur="1" fill="hold">
                                          <p:stCondLst>
                                            <p:cond delay="0"/>
                                          </p:stCondLst>
                                        </p:cTn>
                                        <p:tgtEl>
                                          <p:spTgt spid="155">
                                            <p:txEl>
                                              <p:pRg st="0" end="0"/>
                                            </p:txEl>
                                          </p:spTgt>
                                        </p:tgtEl>
                                        <p:attrNameLst>
                                          <p:attrName>style.visibility</p:attrName>
                                        </p:attrNameLst>
                                      </p:cBhvr>
                                      <p:to>
                                        <p:strVal val="visible"/>
                                      </p:to>
                                    </p:set>
                                    <p:animEffect filter="dissolve" transition="in">
                                      <p:cBhvr additive="repl">
                                        <p:cTn id="169" dur="500"/>
                                        <p:tgtEl>
                                          <p:spTgt spid="155">
                                            <p:txEl>
                                              <p:pRg st="0" end="0"/>
                                            </p:txEl>
                                          </p:spTgt>
                                        </p:tgtEl>
                                      </p:cBhvr>
                                    </p:animEffect>
                                  </p:childTnLst>
                                </p:cTn>
                              </p:par>
                            </p:childTnLst>
                          </p:cTn>
                        </p:par>
                      </p:childTnLst>
                    </p:cTn>
                  </p:par>
                  <p:par>
                    <p:cTn id="170" fill="hold">
                      <p:stCondLst>
                        <p:cond delay="indefinite"/>
                      </p:stCondLst>
                      <p:childTnLst>
                        <p:par>
                          <p:cTn id="171" fill="hold">
                            <p:stCondLst>
                              <p:cond delay="0"/>
                            </p:stCondLst>
                            <p:childTnLst>
                              <p:par>
                                <p:cTn id="172" nodeType="clickEffect" fill="hold" presetClass="entr" presetID="9">
                                  <p:stCondLst>
                                    <p:cond delay="0"/>
                                  </p:stCondLst>
                                  <p:childTnLst>
                                    <p:set>
                                      <p:cBhvr>
                                        <p:cTn id="173" dur="1" fill="hold">
                                          <p:stCondLst>
                                            <p:cond delay="0"/>
                                          </p:stCondLst>
                                        </p:cTn>
                                        <p:tgtEl>
                                          <p:spTgt spid="155">
                                            <p:txEl>
                                              <p:pRg st="1" end="1"/>
                                            </p:txEl>
                                          </p:spTgt>
                                        </p:tgtEl>
                                        <p:attrNameLst>
                                          <p:attrName>style.visibility</p:attrName>
                                        </p:attrNameLst>
                                      </p:cBhvr>
                                      <p:to>
                                        <p:strVal val="visible"/>
                                      </p:to>
                                    </p:set>
                                    <p:animEffect filter="dissolve" transition="in">
                                      <p:cBhvr additive="repl">
                                        <p:cTn id="174" dur="500"/>
                                        <p:tgtEl>
                                          <p:spTgt spid="155">
                                            <p:txEl>
                                              <p:pRg st="1" end="1"/>
                                            </p:txEl>
                                          </p:spTgt>
                                        </p:tgtEl>
                                      </p:cBhvr>
                                    </p:animEffect>
                                  </p:childTnLst>
                                </p:cTn>
                              </p:par>
                            </p:childTnLst>
                          </p:cTn>
                        </p:par>
                      </p:childTnLst>
                    </p:cTn>
                  </p:par>
                  <p:par>
                    <p:cTn id="175" fill="hold">
                      <p:stCondLst>
                        <p:cond delay="indefinite"/>
                      </p:stCondLst>
                      <p:childTnLst>
                        <p:par>
                          <p:cTn id="176" fill="hold">
                            <p:stCondLst>
                              <p:cond delay="0"/>
                            </p:stCondLst>
                            <p:childTnLst>
                              <p:par>
                                <p:cTn id="177" nodeType="clickEffect" fill="hold" presetClass="entr" presetID="9">
                                  <p:stCondLst>
                                    <p:cond delay="0"/>
                                  </p:stCondLst>
                                  <p:childTnLst>
                                    <p:set>
                                      <p:cBhvr>
                                        <p:cTn id="178" dur="1" fill="hold">
                                          <p:stCondLst>
                                            <p:cond delay="0"/>
                                          </p:stCondLst>
                                        </p:cTn>
                                        <p:tgtEl>
                                          <p:spTgt spid="155">
                                            <p:txEl>
                                              <p:pRg st="2" end="2"/>
                                            </p:txEl>
                                          </p:spTgt>
                                        </p:tgtEl>
                                        <p:attrNameLst>
                                          <p:attrName>style.visibility</p:attrName>
                                        </p:attrNameLst>
                                      </p:cBhvr>
                                      <p:to>
                                        <p:strVal val="visible"/>
                                      </p:to>
                                    </p:set>
                                    <p:animEffect filter="dissolve" transition="in">
                                      <p:cBhvr additive="repl">
                                        <p:cTn id="179" dur="500"/>
                                        <p:tgtEl>
                                          <p:spTgt spid="155">
                                            <p:txEl>
                                              <p:pRg st="2" end="2"/>
                                            </p:txEl>
                                          </p:spTgt>
                                        </p:tgtEl>
                                      </p:cBhvr>
                                    </p:animEffect>
                                  </p:childTnLst>
                                </p:cTn>
                              </p:par>
                            </p:childTnLst>
                          </p:cTn>
                        </p:par>
                      </p:childTnLst>
                    </p:cTn>
                  </p:par>
                  <p:par>
                    <p:cTn id="180" fill="hold">
                      <p:stCondLst>
                        <p:cond delay="indefinite"/>
                      </p:stCondLst>
                      <p:childTnLst>
                        <p:par>
                          <p:cTn id="181" fill="hold">
                            <p:stCondLst>
                              <p:cond delay="0"/>
                            </p:stCondLst>
                            <p:childTnLst>
                              <p:par>
                                <p:cTn id="182" nodeType="clickEffect" fill="hold" presetClass="entr" presetID="9">
                                  <p:stCondLst>
                                    <p:cond delay="0"/>
                                  </p:stCondLst>
                                  <p:childTnLst>
                                    <p:set>
                                      <p:cBhvr>
                                        <p:cTn id="183" dur="1" fill="hold">
                                          <p:stCondLst>
                                            <p:cond delay="0"/>
                                          </p:stCondLst>
                                        </p:cTn>
                                        <p:tgtEl>
                                          <p:spTgt spid="155">
                                            <p:txEl>
                                              <p:pRg st="3" end="3"/>
                                            </p:txEl>
                                          </p:spTgt>
                                        </p:tgtEl>
                                        <p:attrNameLst>
                                          <p:attrName>style.visibility</p:attrName>
                                        </p:attrNameLst>
                                      </p:cBhvr>
                                      <p:to>
                                        <p:strVal val="visible"/>
                                      </p:to>
                                    </p:set>
                                    <p:animEffect filter="dissolve" transition="in">
                                      <p:cBhvr additive="repl">
                                        <p:cTn id="184" dur="500"/>
                                        <p:tgtEl>
                                          <p:spTgt spid="155">
                                            <p:txEl>
                                              <p:pRg st="3" end="3"/>
                                            </p:txEl>
                                          </p:spTgt>
                                        </p:tgtEl>
                                      </p:cBhvr>
                                    </p:animEffect>
                                  </p:childTnLst>
                                </p:cTn>
                              </p:par>
                            </p:childTnLst>
                          </p:cTn>
                        </p:par>
                      </p:childTnLst>
                    </p:cTn>
                  </p:par>
                  <p:par>
                    <p:cTn id="185" fill="hold">
                      <p:stCondLst>
                        <p:cond delay="indefinite"/>
                      </p:stCondLst>
                      <p:childTnLst>
                        <p:par>
                          <p:cTn id="186" fill="hold">
                            <p:stCondLst>
                              <p:cond delay="0"/>
                            </p:stCondLst>
                            <p:childTnLst>
                              <p:par>
                                <p:cTn id="187" nodeType="clickEffect" fill="hold" presetClass="entr" presetID="9">
                                  <p:stCondLst>
                                    <p:cond delay="0"/>
                                  </p:stCondLst>
                                  <p:childTnLst>
                                    <p:set>
                                      <p:cBhvr>
                                        <p:cTn id="188" dur="1" fill="hold">
                                          <p:stCondLst>
                                            <p:cond delay="0"/>
                                          </p:stCondLst>
                                        </p:cTn>
                                        <p:tgtEl>
                                          <p:spTgt spid="155">
                                            <p:txEl>
                                              <p:pRg st="4" end="4"/>
                                            </p:txEl>
                                          </p:spTgt>
                                        </p:tgtEl>
                                        <p:attrNameLst>
                                          <p:attrName>style.visibility</p:attrName>
                                        </p:attrNameLst>
                                      </p:cBhvr>
                                      <p:to>
                                        <p:strVal val="visible"/>
                                      </p:to>
                                    </p:set>
                                    <p:animEffect filter="dissolve" transition="in">
                                      <p:cBhvr additive="repl">
                                        <p:cTn id="189" dur="500"/>
                                        <p:tgtEl>
                                          <p:spTgt spid="155">
                                            <p:txEl>
                                              <p:pRg st="4" end="4"/>
                                            </p:txEl>
                                          </p:spTgt>
                                        </p:tgtEl>
                                      </p:cBhvr>
                                    </p:animEffect>
                                  </p:childTnLst>
                                </p:cTn>
                              </p:par>
                            </p:childTnLst>
                          </p:cTn>
                        </p:par>
                      </p:childTnLst>
                    </p:cTn>
                  </p:par>
                  <p:par>
                    <p:cTn id="190" fill="hold">
                      <p:stCondLst>
                        <p:cond delay="indefinite"/>
                      </p:stCondLst>
                      <p:childTnLst>
                        <p:par>
                          <p:cTn id="191" fill="hold">
                            <p:stCondLst>
                              <p:cond delay="0"/>
                            </p:stCondLst>
                            <p:childTnLst>
                              <p:par>
                                <p:cTn id="192" nodeType="clickEffect" fill="hold" presetClass="entr" presetID="9">
                                  <p:stCondLst>
                                    <p:cond delay="0"/>
                                  </p:stCondLst>
                                  <p:childTnLst>
                                    <p:set>
                                      <p:cBhvr>
                                        <p:cTn id="193" dur="1" fill="hold">
                                          <p:stCondLst>
                                            <p:cond delay="0"/>
                                          </p:stCondLst>
                                        </p:cTn>
                                        <p:tgtEl>
                                          <p:spTgt spid="155">
                                            <p:txEl>
                                              <p:pRg st="5" end="5"/>
                                            </p:txEl>
                                          </p:spTgt>
                                        </p:tgtEl>
                                        <p:attrNameLst>
                                          <p:attrName>style.visibility</p:attrName>
                                        </p:attrNameLst>
                                      </p:cBhvr>
                                      <p:to>
                                        <p:strVal val="visible"/>
                                      </p:to>
                                    </p:set>
                                    <p:animEffect filter="dissolve" transition="in">
                                      <p:cBhvr additive="repl">
                                        <p:cTn id="194" dur="500"/>
                                        <p:tgtEl>
                                          <p:spTgt spid="155">
                                            <p:txEl>
                                              <p:pRg st="5" end="5"/>
                                            </p:txEl>
                                          </p:spTgt>
                                        </p:tgtEl>
                                      </p:cBhvr>
                                    </p:animEffect>
                                  </p:childTnLst>
                                </p:cTn>
                              </p:par>
                            </p:childTnLst>
                          </p:cTn>
                        </p:par>
                      </p:childTnLst>
                    </p:cTn>
                  </p:par>
                  <p:par>
                    <p:cTn id="195" fill="hold">
                      <p:stCondLst>
                        <p:cond delay="indefinite"/>
                      </p:stCondLst>
                      <p:childTnLst>
                        <p:par>
                          <p:cTn id="196" fill="hold">
                            <p:stCondLst>
                              <p:cond delay="0"/>
                            </p:stCondLst>
                            <p:childTnLst>
                              <p:par>
                                <p:cTn id="197" nodeType="clickEffect" fill="hold" presetClass="entr" presetID="9">
                                  <p:stCondLst>
                                    <p:cond delay="0"/>
                                  </p:stCondLst>
                                  <p:childTnLst>
                                    <p:set>
                                      <p:cBhvr>
                                        <p:cTn id="198" dur="1" fill="hold">
                                          <p:stCondLst>
                                            <p:cond delay="0"/>
                                          </p:stCondLst>
                                        </p:cTn>
                                        <p:tgtEl>
                                          <p:spTgt spid="155">
                                            <p:txEl>
                                              <p:pRg st="6" end="6"/>
                                            </p:txEl>
                                          </p:spTgt>
                                        </p:tgtEl>
                                        <p:attrNameLst>
                                          <p:attrName>style.visibility</p:attrName>
                                        </p:attrNameLst>
                                      </p:cBhvr>
                                      <p:to>
                                        <p:strVal val="visible"/>
                                      </p:to>
                                    </p:set>
                                    <p:animEffect filter="dissolve" transition="in">
                                      <p:cBhvr additive="repl">
                                        <p:cTn id="199" dur="500"/>
                                        <p:tgtEl>
                                          <p:spTgt spid="155">
                                            <p:txEl>
                                              <p:pRg st="6" end="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 name="Title 1"/>
          <p:cNvSpPr/>
          <p:nvPr/>
        </p:nvSpPr>
        <p:spPr>
          <a:xfrm>
            <a:off x="1101600" y="4367880"/>
            <a:ext cx="16084080" cy="1551240"/>
          </a:xfrm>
          <a:prstGeom prst="rect">
            <a:avLst/>
          </a:prstGeom>
          <a:noFill/>
          <a:ln w="0">
            <a:noFill/>
          </a:ln>
        </p:spPr>
        <p:style>
          <a:lnRef idx="0"/>
          <a:fillRef idx="0"/>
          <a:effectRef idx="0"/>
          <a:fontRef idx="minor"/>
        </p:style>
        <p:txBody>
          <a:bodyPr numCol="1" spcCol="0" anchor="b">
            <a:noAutofit/>
          </a:bodyPr>
          <a:p>
            <a:pPr algn="ctr">
              <a:lnSpc>
                <a:spcPct val="100000"/>
              </a:lnSpc>
              <a:buNone/>
            </a:pPr>
            <a:r>
              <a:rPr b="1" i="1" lang="en-US" sz="5600" spc="-1" strike="noStrike">
                <a:solidFill>
                  <a:srgbClr val="bd061c"/>
                </a:solidFill>
                <a:latin typeface="Arial"/>
                <a:ea typeface="ＭＳ Ｐゴシック"/>
              </a:rPr>
              <a:t>(board example inserted here)</a:t>
            </a:r>
            <a:endParaRPr b="0" lang="pt-BR" sz="56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 name="PlaceHolder 1"/>
          <p:cNvSpPr>
            <a:spLocks noGrp="1"/>
          </p:cNvSpPr>
          <p:nvPr>
            <p:ph type="title"/>
          </p:nvPr>
        </p:nvSpPr>
        <p:spPr>
          <a:xfrm>
            <a:off x="1098720" y="161280"/>
            <a:ext cx="16084080" cy="1551240"/>
          </a:xfrm>
          <a:prstGeom prst="rect">
            <a:avLst/>
          </a:prstGeom>
          <a:noFill/>
          <a:ln w="0">
            <a:noFill/>
          </a:ln>
        </p:spPr>
        <p:txBody>
          <a:bodyPr numCol="1" spcCol="0" anchor="b">
            <a:noAutofit/>
          </a:bodyPr>
          <a:p>
            <a:pPr algn="ctr">
              <a:lnSpc>
                <a:spcPct val="100000"/>
              </a:lnSpc>
              <a:buNone/>
            </a:pPr>
            <a:r>
              <a:rPr b="1" lang="en-US" sz="5600" spc="-1" strike="noStrike">
                <a:solidFill>
                  <a:srgbClr val="bd061c"/>
                </a:solidFill>
                <a:latin typeface="Arial"/>
                <a:ea typeface="ＭＳ Ｐゴシック"/>
              </a:rPr>
              <a:t>Next Time</a:t>
            </a:r>
            <a:endParaRPr b="0" lang="en-US" sz="5600" spc="-1" strike="noStrike">
              <a:solidFill>
                <a:srgbClr val="000000"/>
              </a:solidFill>
              <a:latin typeface="Arial"/>
            </a:endParaRPr>
          </a:p>
        </p:txBody>
      </p:sp>
      <p:sp>
        <p:nvSpPr>
          <p:cNvPr id="158" name="PlaceHolder 2"/>
          <p:cNvSpPr>
            <a:spLocks noGrp="1"/>
          </p:cNvSpPr>
          <p:nvPr>
            <p:ph/>
          </p:nvPr>
        </p:nvSpPr>
        <p:spPr>
          <a:xfrm>
            <a:off x="1098720" y="2050560"/>
            <a:ext cx="16084080" cy="6887520"/>
          </a:xfrm>
          <a:prstGeom prst="rect">
            <a:avLst/>
          </a:prstGeom>
          <a:noFill/>
          <a:ln w="0">
            <a:noFill/>
          </a:ln>
        </p:spPr>
        <p:txBody>
          <a:bodyPr numCol="1" spcCol="0" anchor="t">
            <a:noAutofit/>
          </a:bodyPr>
          <a:p>
            <a:pPr marL="698400" indent="-698400">
              <a:lnSpc>
                <a:spcPct val="100000"/>
              </a:lnSpc>
              <a:spcBef>
                <a:spcPts val="4000"/>
              </a:spcBef>
              <a:buClr>
                <a:srgbClr val="e98d0a"/>
              </a:buClr>
              <a:buFont typeface="Wingdings 2" charset="2"/>
              <a:buChar char=""/>
            </a:pPr>
            <a:r>
              <a:rPr b="0" lang="en-US" sz="4000" spc="-1" strike="noStrike">
                <a:solidFill>
                  <a:srgbClr val="000000"/>
                </a:solidFill>
                <a:latin typeface="Arial"/>
                <a:ea typeface="ＭＳ Ｐゴシック"/>
              </a:rPr>
              <a:t>A more detailed discussion of Bayesian inference.</a:t>
            </a:r>
            <a:endParaRPr b="0" lang="en-US" sz="40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7" name="PlaceHolder 1"/>
          <p:cNvSpPr>
            <a:spLocks noGrp="1"/>
          </p:cNvSpPr>
          <p:nvPr>
            <p:ph type="title"/>
          </p:nvPr>
        </p:nvSpPr>
        <p:spPr>
          <a:xfrm>
            <a:off x="2644920" y="2286000"/>
            <a:ext cx="12998160" cy="2587320"/>
          </a:xfrm>
          <a:prstGeom prst="rect">
            <a:avLst/>
          </a:prstGeom>
          <a:noFill/>
          <a:ln w="0">
            <a:noFill/>
          </a:ln>
        </p:spPr>
        <p:txBody>
          <a:bodyPr numCol="1" spcCol="0" lIns="182880" rIns="182880" anchor="b">
            <a:noAutofit/>
          </a:bodyPr>
          <a:p>
            <a:pPr algn="ctr">
              <a:lnSpc>
                <a:spcPct val="100000"/>
              </a:lnSpc>
              <a:buNone/>
              <a:tabLst>
                <a:tab algn="l" pos="0"/>
              </a:tabLst>
            </a:pPr>
            <a:r>
              <a:rPr b="1" lang="en-US" sz="7200" spc="-1" strike="noStrike">
                <a:solidFill>
                  <a:srgbClr val="bd061c"/>
                </a:solidFill>
                <a:latin typeface="Arial"/>
              </a:rPr>
              <a:t>Bayes Rule and its Consequences</a:t>
            </a:r>
            <a:endParaRPr b="0" lang="en-US" sz="7200" spc="-1" strike="noStrike">
              <a:solidFill>
                <a:srgbClr val="000000"/>
              </a:solidFill>
              <a:latin typeface="Arial"/>
            </a:endParaRPr>
          </a:p>
        </p:txBody>
      </p:sp>
      <p:sp>
        <p:nvSpPr>
          <p:cNvPr id="128" name="PlaceHolder 2"/>
          <p:cNvSpPr>
            <a:spLocks noGrp="1"/>
          </p:cNvSpPr>
          <p:nvPr>
            <p:ph type="subTitle"/>
          </p:nvPr>
        </p:nvSpPr>
        <p:spPr>
          <a:xfrm>
            <a:off x="2644920" y="4950000"/>
            <a:ext cx="12998160" cy="1374480"/>
          </a:xfrm>
          <a:prstGeom prst="rect">
            <a:avLst/>
          </a:prstGeom>
          <a:noFill/>
          <a:ln w="0">
            <a:noFill/>
          </a:ln>
        </p:spPr>
        <p:txBody>
          <a:bodyPr numCol="1" spcCol="0" anchor="t">
            <a:noAutofit/>
          </a:bodyPr>
          <a:p>
            <a:pPr algn="ctr">
              <a:lnSpc>
                <a:spcPct val="100000"/>
              </a:lnSpc>
              <a:spcBef>
                <a:spcPts val="601"/>
              </a:spcBef>
              <a:buNone/>
              <a:tabLst>
                <a:tab algn="l" pos="0"/>
              </a:tabLst>
            </a:pPr>
            <a:r>
              <a:rPr b="0" lang="en-US" sz="3600" spc="-1" strike="noStrike">
                <a:solidFill>
                  <a:srgbClr val="000000"/>
                </a:solidFill>
                <a:latin typeface="Arial"/>
              </a:rPr>
              <a:t>Shahrzad Jamshidi, PhD</a:t>
            </a:r>
            <a:endParaRPr b="0" lang="pt-BR" sz="36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PlaceHolder 1"/>
          <p:cNvSpPr>
            <a:spLocks noGrp="1"/>
          </p:cNvSpPr>
          <p:nvPr>
            <p:ph type="title"/>
          </p:nvPr>
        </p:nvSpPr>
        <p:spPr>
          <a:xfrm>
            <a:off x="1098720" y="161280"/>
            <a:ext cx="16084080" cy="1551240"/>
          </a:xfrm>
          <a:prstGeom prst="rect">
            <a:avLst/>
          </a:prstGeom>
          <a:noFill/>
          <a:ln w="0">
            <a:noFill/>
          </a:ln>
        </p:spPr>
        <p:txBody>
          <a:bodyPr numCol="1" spcCol="0" anchor="b">
            <a:noAutofit/>
          </a:bodyPr>
          <a:p>
            <a:pPr algn="ctr">
              <a:lnSpc>
                <a:spcPct val="100000"/>
              </a:lnSpc>
              <a:buNone/>
            </a:pPr>
            <a:r>
              <a:rPr b="1" lang="en-US" sz="5600" spc="-1" strike="noStrike">
                <a:solidFill>
                  <a:srgbClr val="bd061c"/>
                </a:solidFill>
                <a:latin typeface="Arial"/>
                <a:ea typeface="ＭＳ Ｐゴシック"/>
              </a:rPr>
              <a:t>Objectives</a:t>
            </a:r>
            <a:endParaRPr b="0" lang="en-US" sz="5600" spc="-1" strike="noStrike">
              <a:solidFill>
                <a:srgbClr val="000000"/>
              </a:solidFill>
              <a:latin typeface="Arial"/>
            </a:endParaRPr>
          </a:p>
        </p:txBody>
      </p:sp>
      <p:sp>
        <p:nvSpPr>
          <p:cNvPr id="130" name="PlaceHolder 2"/>
          <p:cNvSpPr>
            <a:spLocks noGrp="1"/>
          </p:cNvSpPr>
          <p:nvPr>
            <p:ph/>
          </p:nvPr>
        </p:nvSpPr>
        <p:spPr>
          <a:xfrm>
            <a:off x="1098720" y="2050560"/>
            <a:ext cx="16084080" cy="6887520"/>
          </a:xfrm>
          <a:prstGeom prst="rect">
            <a:avLst/>
          </a:prstGeom>
          <a:noFill/>
          <a:ln w="0">
            <a:noFill/>
          </a:ln>
        </p:spPr>
        <p:txBody>
          <a:bodyPr numCol="1" spcCol="0" anchor="t">
            <a:noAutofit/>
          </a:bodyPr>
          <a:p>
            <a:pPr marL="698400" indent="-698400">
              <a:lnSpc>
                <a:spcPct val="100000"/>
              </a:lnSpc>
              <a:spcBef>
                <a:spcPts val="4000"/>
              </a:spcBef>
              <a:buClr>
                <a:srgbClr val="e98d0a"/>
              </a:buClr>
              <a:buFont typeface="Wingdings 2" charset="2"/>
              <a:buChar char=""/>
            </a:pPr>
            <a:r>
              <a:rPr b="0" lang="en-US" sz="4000" spc="-1" strike="noStrike">
                <a:solidFill>
                  <a:srgbClr val="000000"/>
                </a:solidFill>
                <a:latin typeface="Arial"/>
                <a:ea typeface="ＭＳ Ｐゴシック"/>
              </a:rPr>
              <a:t>Understand the concept of Bayes' theorem and how it is used in statistical inference.</a:t>
            </a:r>
            <a:endParaRPr b="0" lang="en-US" sz="4000" spc="-1" strike="noStrike">
              <a:solidFill>
                <a:srgbClr val="000000"/>
              </a:solidFill>
              <a:latin typeface="Arial"/>
            </a:endParaRPr>
          </a:p>
          <a:p>
            <a:pPr marL="698400" indent="-698400">
              <a:lnSpc>
                <a:spcPct val="100000"/>
              </a:lnSpc>
              <a:spcBef>
                <a:spcPts val="4000"/>
              </a:spcBef>
              <a:buClr>
                <a:srgbClr val="e98d0a"/>
              </a:buClr>
              <a:buFont typeface="Wingdings 2" charset="2"/>
              <a:buChar char=""/>
            </a:pPr>
            <a:r>
              <a:rPr b="0" lang="en-US" sz="4000" spc="-1" strike="noStrike">
                <a:solidFill>
                  <a:srgbClr val="000000"/>
                </a:solidFill>
                <a:latin typeface="Arial"/>
                <a:ea typeface="ＭＳ Ｐゴシック"/>
              </a:rPr>
              <a:t>Define the general notation for statistical inference.</a:t>
            </a:r>
            <a:endParaRPr b="0" lang="en-US" sz="4000" spc="-1" strike="noStrike">
              <a:solidFill>
                <a:srgbClr val="000000"/>
              </a:solidFill>
              <a:latin typeface="Arial"/>
            </a:endParaRPr>
          </a:p>
        </p:txBody>
      </p:sp>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nodeType="clickEffect" fill="hold" presetClass="entr" presetID="9">
                                  <p:stCondLst>
                                    <p:cond delay="0"/>
                                  </p:stCondLst>
                                  <p:childTnLst>
                                    <p:set>
                                      <p:cBhvr>
                                        <p:cTn id="6" dur="1" fill="hold">
                                          <p:stCondLst>
                                            <p:cond delay="0"/>
                                          </p:stCondLst>
                                        </p:cTn>
                                        <p:tgtEl>
                                          <p:spTgt spid="130">
                                            <p:txEl>
                                              <p:pRg st="0" end="0"/>
                                            </p:txEl>
                                          </p:spTgt>
                                        </p:tgtEl>
                                        <p:attrNameLst>
                                          <p:attrName>style.visibility</p:attrName>
                                        </p:attrNameLst>
                                      </p:cBhvr>
                                      <p:to>
                                        <p:strVal val="visible"/>
                                      </p:to>
                                    </p:set>
                                    <p:animEffect filter="dissolve" transition="in">
                                      <p:cBhvr additive="repl">
                                        <p:cTn id="7" dur="500"/>
                                        <p:tgtEl>
                                          <p:spTgt spid="1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nodeType="clickEffect" fill="hold" presetClass="entr" presetID="9">
                                  <p:stCondLst>
                                    <p:cond delay="0"/>
                                  </p:stCondLst>
                                  <p:childTnLst>
                                    <p:set>
                                      <p:cBhvr>
                                        <p:cTn id="11" dur="1" fill="hold">
                                          <p:stCondLst>
                                            <p:cond delay="0"/>
                                          </p:stCondLst>
                                        </p:cTn>
                                        <p:tgtEl>
                                          <p:spTgt spid="130">
                                            <p:txEl>
                                              <p:pRg st="1" end="1"/>
                                            </p:txEl>
                                          </p:spTgt>
                                        </p:tgtEl>
                                        <p:attrNameLst>
                                          <p:attrName>style.visibility</p:attrName>
                                        </p:attrNameLst>
                                      </p:cBhvr>
                                      <p:to>
                                        <p:strVal val="visible"/>
                                      </p:to>
                                    </p:set>
                                    <p:animEffect filter="dissolve" transition="in">
                                      <p:cBhvr additive="repl">
                                        <p:cTn id="12" dur="500"/>
                                        <p:tgtEl>
                                          <p:spTgt spid="130">
                                            <p:txEl>
                                              <p:pRg st="1" end="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PlaceHolder 1"/>
          <p:cNvSpPr>
            <a:spLocks noGrp="1"/>
          </p:cNvSpPr>
          <p:nvPr>
            <p:ph/>
          </p:nvPr>
        </p:nvSpPr>
        <p:spPr>
          <a:xfrm>
            <a:off x="1098720" y="2085840"/>
            <a:ext cx="7680600" cy="6514920"/>
          </a:xfrm>
          <a:prstGeom prst="rect">
            <a:avLst/>
          </a:prstGeom>
          <a:noFill/>
          <a:ln w="0">
            <a:noFill/>
          </a:ln>
        </p:spPr>
        <p:txBody>
          <a:bodyPr numCol="1" spcCol="0" anchor="t">
            <a:normAutofit/>
          </a:bodyPr>
          <a:p>
            <a:pPr marL="698400" indent="-698400">
              <a:lnSpc>
                <a:spcPct val="90000"/>
              </a:lnSpc>
              <a:spcBef>
                <a:spcPts val="3200"/>
              </a:spcBef>
              <a:buClr>
                <a:srgbClr val="e98d0a"/>
              </a:buClr>
              <a:buFont typeface="Wingdings 2" charset="2"/>
              <a:buChar char=""/>
            </a:pPr>
            <a:r>
              <a:rPr b="0" lang="en-US" sz="3100" spc="-1" strike="noStrike">
                <a:solidFill>
                  <a:srgbClr val="000000"/>
                </a:solidFill>
                <a:latin typeface="Arial"/>
                <a:ea typeface="ＭＳ Ｐゴシック"/>
              </a:rPr>
              <a:t>Probabilities are measurements that express how likely an event is to happen. </a:t>
            </a:r>
            <a:endParaRPr b="0" lang="en-US" sz="3100" spc="-1" strike="noStrike">
              <a:solidFill>
                <a:srgbClr val="000000"/>
              </a:solidFill>
              <a:latin typeface="Arial"/>
            </a:endParaRPr>
          </a:p>
          <a:p>
            <a:pPr lvl="1" marL="1371600" indent="-673200">
              <a:lnSpc>
                <a:spcPct val="90000"/>
              </a:lnSpc>
              <a:spcBef>
                <a:spcPts val="1199"/>
              </a:spcBef>
              <a:buClr>
                <a:srgbClr val="808080"/>
              </a:buClr>
              <a:buFont typeface="Wingdings 2" charset="2"/>
              <a:buChar char=""/>
            </a:pPr>
            <a:r>
              <a:rPr b="0" lang="en-US" sz="3100" spc="-1" strike="noStrike">
                <a:solidFill>
                  <a:srgbClr val="000000"/>
                </a:solidFill>
                <a:latin typeface="Arial"/>
                <a:ea typeface="ＭＳ Ｐゴシック"/>
              </a:rPr>
              <a:t>Example: What is the probability of rolling a 5 on a 6-sided die?</a:t>
            </a:r>
            <a:endParaRPr b="0" lang="en-US" sz="3100" spc="-1" strike="noStrike">
              <a:solidFill>
                <a:srgbClr val="000000"/>
              </a:solidFill>
              <a:latin typeface="Arial"/>
            </a:endParaRPr>
          </a:p>
          <a:p>
            <a:pPr marL="698400" indent="-698400">
              <a:lnSpc>
                <a:spcPct val="90000"/>
              </a:lnSpc>
              <a:spcBef>
                <a:spcPts val="3200"/>
              </a:spcBef>
              <a:buClr>
                <a:srgbClr val="e98d0a"/>
              </a:buClr>
              <a:buFont typeface="Wingdings 2" charset="2"/>
              <a:buChar char=""/>
            </a:pPr>
            <a:r>
              <a:rPr b="0" lang="en-US" sz="3100" spc="-1" strike="noStrike">
                <a:solidFill>
                  <a:srgbClr val="000000"/>
                </a:solidFill>
                <a:latin typeface="Arial"/>
                <a:ea typeface="ＭＳ Ｐゴシック"/>
              </a:rPr>
              <a:t>Conditional probabilities are measurements that express how likely an event is to happen </a:t>
            </a:r>
            <a:r>
              <a:rPr b="0" i="1" lang="en-US" sz="3100" spc="-1" strike="noStrike">
                <a:solidFill>
                  <a:srgbClr val="000000"/>
                </a:solidFill>
                <a:latin typeface="Arial"/>
                <a:ea typeface="ＭＳ Ｐゴシック"/>
              </a:rPr>
              <a:t>ASSUMING</a:t>
            </a:r>
            <a:r>
              <a:rPr b="0" lang="en-US" sz="3100" spc="-1" strike="noStrike">
                <a:solidFill>
                  <a:srgbClr val="000000"/>
                </a:solidFill>
                <a:latin typeface="Arial"/>
                <a:ea typeface="ＭＳ Ｐゴシック"/>
              </a:rPr>
              <a:t> something has occurred. </a:t>
            </a:r>
            <a:endParaRPr b="0" lang="en-US" sz="3100" spc="-1" strike="noStrike">
              <a:solidFill>
                <a:srgbClr val="000000"/>
              </a:solidFill>
              <a:latin typeface="Arial"/>
            </a:endParaRPr>
          </a:p>
          <a:p>
            <a:pPr lvl="1" marL="1371600" indent="-673200">
              <a:lnSpc>
                <a:spcPct val="90000"/>
              </a:lnSpc>
              <a:spcBef>
                <a:spcPts val="1199"/>
              </a:spcBef>
              <a:buClr>
                <a:srgbClr val="808080"/>
              </a:buClr>
              <a:buFont typeface="Wingdings 2" charset="2"/>
              <a:buChar char=""/>
            </a:pPr>
            <a:r>
              <a:rPr b="0" lang="en-US" sz="3100" spc="-1" strike="noStrike">
                <a:solidFill>
                  <a:srgbClr val="000000"/>
                </a:solidFill>
                <a:latin typeface="Arial"/>
                <a:ea typeface="ＭＳ Ｐゴシック"/>
              </a:rPr>
              <a:t>Example: What is the probability of rolling a 5 on a 6-sided die </a:t>
            </a:r>
            <a:r>
              <a:rPr b="1" lang="en-US" sz="3100" spc="-1" strike="noStrike" u="sng">
                <a:solidFill>
                  <a:srgbClr val="000000"/>
                </a:solidFill>
                <a:uFillTx/>
                <a:latin typeface="Arial"/>
                <a:ea typeface="ＭＳ Ｐゴシック"/>
              </a:rPr>
              <a:t>given</a:t>
            </a:r>
            <a:r>
              <a:rPr b="0" lang="en-US" sz="3100" spc="-1" strike="noStrike">
                <a:solidFill>
                  <a:srgbClr val="000000"/>
                </a:solidFill>
                <a:latin typeface="Arial"/>
                <a:ea typeface="ＭＳ Ｐゴシック"/>
              </a:rPr>
              <a:t> that what was rolled was </a:t>
            </a:r>
            <a:r>
              <a:rPr b="1" lang="en-US" sz="3100" spc="-1" strike="noStrike">
                <a:solidFill>
                  <a:srgbClr val="000000"/>
                </a:solidFill>
                <a:latin typeface="Arial"/>
                <a:ea typeface="ＭＳ Ｐゴシック"/>
              </a:rPr>
              <a:t>odd</a:t>
            </a:r>
            <a:r>
              <a:rPr b="0" lang="en-US" sz="3100" spc="-1" strike="noStrike">
                <a:solidFill>
                  <a:srgbClr val="000000"/>
                </a:solidFill>
                <a:latin typeface="Arial"/>
                <a:ea typeface="ＭＳ Ｐゴシック"/>
              </a:rPr>
              <a:t>?</a:t>
            </a:r>
            <a:endParaRPr b="0" lang="en-US" sz="3100" spc="-1" strike="noStrike">
              <a:solidFill>
                <a:srgbClr val="000000"/>
              </a:solidFill>
              <a:latin typeface="Arial"/>
            </a:endParaRPr>
          </a:p>
        </p:txBody>
      </p:sp>
      <p:pic>
        <p:nvPicPr>
          <p:cNvPr id="132" name="Picture 4" descr="Two dice rolling in mid-air"/>
          <p:cNvPicPr/>
          <p:nvPr/>
        </p:nvPicPr>
        <p:blipFill>
          <a:blip r:embed="rId1"/>
          <a:srcRect l="10993" t="0" r="9722" b="0"/>
          <a:stretch/>
        </p:blipFill>
        <p:spPr>
          <a:xfrm>
            <a:off x="9502200" y="2085840"/>
            <a:ext cx="7680600" cy="6514920"/>
          </a:xfrm>
          <a:prstGeom prst="rect">
            <a:avLst/>
          </a:prstGeom>
          <a:ln w="0">
            <a:noFill/>
          </a:ln>
        </p:spPr>
      </p:pic>
      <p:sp>
        <p:nvSpPr>
          <p:cNvPr id="133" name="PlaceHolder 2"/>
          <p:cNvSpPr>
            <a:spLocks noGrp="1"/>
          </p:cNvSpPr>
          <p:nvPr>
            <p:ph type="title"/>
          </p:nvPr>
        </p:nvSpPr>
        <p:spPr>
          <a:xfrm>
            <a:off x="1098720" y="161280"/>
            <a:ext cx="16084080" cy="1551240"/>
          </a:xfrm>
          <a:prstGeom prst="rect">
            <a:avLst/>
          </a:prstGeom>
          <a:noFill/>
          <a:ln w="0">
            <a:noFill/>
          </a:ln>
        </p:spPr>
        <p:txBody>
          <a:bodyPr numCol="1" spcCol="0" anchor="b">
            <a:normAutofit/>
          </a:bodyPr>
          <a:p>
            <a:pPr algn="ctr">
              <a:lnSpc>
                <a:spcPct val="100000"/>
              </a:lnSpc>
              <a:buNone/>
            </a:pPr>
            <a:r>
              <a:rPr b="1" lang="en-US" sz="5600" spc="-1" strike="noStrike">
                <a:solidFill>
                  <a:srgbClr val="bd061c"/>
                </a:solidFill>
                <a:latin typeface="Arial"/>
                <a:ea typeface="ＭＳ Ｐゴシック"/>
              </a:rPr>
              <a:t>What are Conditional Probabilities?</a:t>
            </a:r>
            <a:endParaRPr b="0" lang="en-US" sz="5600" spc="-1" strike="noStrike">
              <a:solidFill>
                <a:srgbClr val="000000"/>
              </a:solidFill>
              <a:latin typeface="Arial"/>
            </a:endParaRPr>
          </a:p>
        </p:txBody>
      </p:sp>
      <p:sp>
        <p:nvSpPr>
          <p:cNvPr id="134" name="TextBox 3"/>
          <p:cNvSpPr/>
          <p:nvPr/>
        </p:nvSpPr>
        <p:spPr>
          <a:xfrm>
            <a:off x="9518400" y="8604360"/>
            <a:ext cx="3101040" cy="3639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000000"/>
                </a:solidFill>
                <a:latin typeface="Arial"/>
                <a:ea typeface="ＭＳ Ｐゴシック"/>
              </a:rPr>
              <a:t>From Microsoft stock images</a:t>
            </a:r>
            <a:endParaRPr b="0" lang="pt-BR" sz="1800" spc="-1" strike="noStrike">
              <a:latin typeface="Arial"/>
            </a:endParaRPr>
          </a:p>
        </p:txBody>
      </p:sp>
    </p:spTree>
  </p:cSld>
  <mc:AlternateContent>
    <mc:Choice Requires="p14">
      <p:transition spd="slow" p14:dur="2000"/>
    </mc:Choice>
    <mc:Fallback>
      <p:transition spd="slow"/>
    </mc:Fallback>
  </mc:AlternateContent>
  <p:timing>
    <p:tnLst>
      <p:par>
        <p:cTn id="13" dur="indefinite" restart="never" nodeType="tmRoot">
          <p:childTnLst>
            <p:seq>
              <p:cTn id="14" dur="indefinite" nodeType="mainSeq">
                <p:childTnLst>
                  <p:par>
                    <p:cTn id="15" fill="hold">
                      <p:stCondLst>
                        <p:cond delay="indefinite"/>
                      </p:stCondLst>
                      <p:childTnLst>
                        <p:par>
                          <p:cTn id="16" fill="hold">
                            <p:stCondLst>
                              <p:cond delay="0"/>
                            </p:stCondLst>
                            <p:childTnLst>
                              <p:par>
                                <p:cTn id="17" nodeType="clickEffect" fill="hold" presetClass="entr" presetID="9">
                                  <p:stCondLst>
                                    <p:cond delay="0"/>
                                  </p:stCondLst>
                                  <p:childTnLst>
                                    <p:set>
                                      <p:cBhvr>
                                        <p:cTn id="18" dur="1" fill="hold">
                                          <p:stCondLst>
                                            <p:cond delay="0"/>
                                          </p:stCondLst>
                                        </p:cTn>
                                        <p:tgtEl>
                                          <p:spTgt spid="131">
                                            <p:txEl>
                                              <p:pRg st="0" end="0"/>
                                            </p:txEl>
                                          </p:spTgt>
                                        </p:tgtEl>
                                        <p:attrNameLst>
                                          <p:attrName>style.visibility</p:attrName>
                                        </p:attrNameLst>
                                      </p:cBhvr>
                                      <p:to>
                                        <p:strVal val="visible"/>
                                      </p:to>
                                    </p:set>
                                    <p:animEffect filter="dissolve" transition="in">
                                      <p:cBhvr additive="repl">
                                        <p:cTn id="19" dur="500"/>
                                        <p:tgtEl>
                                          <p:spTgt spid="131">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nodeType="clickEffect" fill="hold" presetClass="entr" presetID="9">
                                  <p:stCondLst>
                                    <p:cond delay="0"/>
                                  </p:stCondLst>
                                  <p:childTnLst>
                                    <p:set>
                                      <p:cBhvr>
                                        <p:cTn id="23" dur="1" fill="hold">
                                          <p:stCondLst>
                                            <p:cond delay="0"/>
                                          </p:stCondLst>
                                        </p:cTn>
                                        <p:tgtEl>
                                          <p:spTgt spid="131">
                                            <p:txEl>
                                              <p:pRg st="1" end="1"/>
                                            </p:txEl>
                                          </p:spTgt>
                                        </p:tgtEl>
                                        <p:attrNameLst>
                                          <p:attrName>style.visibility</p:attrName>
                                        </p:attrNameLst>
                                      </p:cBhvr>
                                      <p:to>
                                        <p:strVal val="visible"/>
                                      </p:to>
                                    </p:set>
                                    <p:animEffect filter="dissolve" transition="in">
                                      <p:cBhvr additive="repl">
                                        <p:cTn id="24" dur="500"/>
                                        <p:tgtEl>
                                          <p:spTgt spid="131">
                                            <p:txEl>
                                              <p:pRg st="1" end="1"/>
                                            </p:txEl>
                                          </p:spTgt>
                                        </p:tgtEl>
                                      </p:cBhvr>
                                    </p:animEffect>
                                  </p:childTnLst>
                                </p:cTn>
                              </p:par>
                            </p:childTnLst>
                          </p:cTn>
                        </p:par>
                      </p:childTnLst>
                    </p:cTn>
                  </p:par>
                  <p:par>
                    <p:cTn id="25" fill="hold">
                      <p:stCondLst>
                        <p:cond delay="indefinite"/>
                      </p:stCondLst>
                      <p:childTnLst>
                        <p:par>
                          <p:cTn id="26" fill="hold">
                            <p:stCondLst>
                              <p:cond delay="0"/>
                            </p:stCondLst>
                            <p:childTnLst>
                              <p:par>
                                <p:cTn id="27" nodeType="clickEffect" fill="hold" presetClass="entr" presetID="9">
                                  <p:stCondLst>
                                    <p:cond delay="0"/>
                                  </p:stCondLst>
                                  <p:childTnLst>
                                    <p:set>
                                      <p:cBhvr>
                                        <p:cTn id="28" dur="1" fill="hold">
                                          <p:stCondLst>
                                            <p:cond delay="0"/>
                                          </p:stCondLst>
                                        </p:cTn>
                                        <p:tgtEl>
                                          <p:spTgt spid="131">
                                            <p:txEl>
                                              <p:pRg st="2" end="2"/>
                                            </p:txEl>
                                          </p:spTgt>
                                        </p:tgtEl>
                                        <p:attrNameLst>
                                          <p:attrName>style.visibility</p:attrName>
                                        </p:attrNameLst>
                                      </p:cBhvr>
                                      <p:to>
                                        <p:strVal val="visible"/>
                                      </p:to>
                                    </p:set>
                                    <p:animEffect filter="dissolve" transition="in">
                                      <p:cBhvr additive="repl">
                                        <p:cTn id="29" dur="500"/>
                                        <p:tgtEl>
                                          <p:spTgt spid="131">
                                            <p:txEl>
                                              <p:pRg st="2" end="2"/>
                                            </p:txEl>
                                          </p:spTgt>
                                        </p:tgtEl>
                                      </p:cBhvr>
                                    </p:animEffect>
                                  </p:childTnLst>
                                </p:cTn>
                              </p:par>
                            </p:childTnLst>
                          </p:cTn>
                        </p:par>
                      </p:childTnLst>
                    </p:cTn>
                  </p:par>
                  <p:par>
                    <p:cTn id="30" fill="hold">
                      <p:stCondLst>
                        <p:cond delay="indefinite"/>
                      </p:stCondLst>
                      <p:childTnLst>
                        <p:par>
                          <p:cTn id="31" fill="hold">
                            <p:stCondLst>
                              <p:cond delay="0"/>
                            </p:stCondLst>
                            <p:childTnLst>
                              <p:par>
                                <p:cTn id="32" nodeType="clickEffect" fill="hold" presetClass="entr" presetID="9">
                                  <p:stCondLst>
                                    <p:cond delay="0"/>
                                  </p:stCondLst>
                                  <p:childTnLst>
                                    <p:set>
                                      <p:cBhvr>
                                        <p:cTn id="33" dur="1" fill="hold">
                                          <p:stCondLst>
                                            <p:cond delay="0"/>
                                          </p:stCondLst>
                                        </p:cTn>
                                        <p:tgtEl>
                                          <p:spTgt spid="131">
                                            <p:txEl>
                                              <p:pRg st="3" end="3"/>
                                            </p:txEl>
                                          </p:spTgt>
                                        </p:tgtEl>
                                        <p:attrNameLst>
                                          <p:attrName>style.visibility</p:attrName>
                                        </p:attrNameLst>
                                      </p:cBhvr>
                                      <p:to>
                                        <p:strVal val="visible"/>
                                      </p:to>
                                    </p:set>
                                    <p:animEffect filter="dissolve" transition="in">
                                      <p:cBhvr additive="repl">
                                        <p:cTn id="34" dur="500"/>
                                        <p:tgtEl>
                                          <p:spTgt spid="131">
                                            <p:txEl>
                                              <p:pRg st="3" end="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1098720" y="161280"/>
            <a:ext cx="16084080" cy="1551240"/>
          </a:xfrm>
          <a:prstGeom prst="rect">
            <a:avLst/>
          </a:prstGeom>
          <a:noFill/>
          <a:ln w="0">
            <a:noFill/>
          </a:ln>
        </p:spPr>
        <p:txBody>
          <a:bodyPr numCol="1" spcCol="0" anchor="b">
            <a:noAutofit/>
          </a:bodyPr>
          <a:p>
            <a:pPr algn="ctr">
              <a:lnSpc>
                <a:spcPct val="100000"/>
              </a:lnSpc>
              <a:buNone/>
            </a:pPr>
            <a:r>
              <a:rPr b="1" lang="en-US" sz="5600" spc="-1" strike="noStrike">
                <a:solidFill>
                  <a:srgbClr val="bd061c"/>
                </a:solidFill>
                <a:latin typeface="Arial"/>
                <a:ea typeface="ＭＳ Ｐゴシック"/>
              </a:rPr>
              <a:t>Conditional Probability Notation</a:t>
            </a:r>
            <a:endParaRPr b="0" lang="en-US" sz="5600" spc="-1" strike="noStrike">
              <a:solidFill>
                <a:srgbClr val="000000"/>
              </a:solidFill>
              <a:latin typeface="Arial"/>
            </a:endParaRPr>
          </a:p>
        </p:txBody>
      </p:sp>
      <p:sp>
        <p:nvSpPr>
          <p:cNvPr id="136" name="PlaceHolder 2"/>
          <p:cNvSpPr>
            <a:spLocks noGrp="1"/>
          </p:cNvSpPr>
          <p:nvPr>
            <p:ph/>
          </p:nvPr>
        </p:nvSpPr>
        <p:spPr>
          <a:xfrm>
            <a:off x="1098720" y="2050560"/>
            <a:ext cx="16084080" cy="6887520"/>
          </a:xfrm>
          <a:prstGeom prst="rect">
            <a:avLst/>
          </a:prstGeom>
          <a:noFill/>
          <a:ln w="0">
            <a:noFill/>
          </a:ln>
        </p:spPr>
        <p:txBody>
          <a:bodyPr numCol="1" spcCol="0" anchor="t">
            <a:noAutofit/>
          </a:bodyPr>
          <a:p>
            <a:pPr marL="698400" indent="-698400">
              <a:lnSpc>
                <a:spcPct val="100000"/>
              </a:lnSpc>
              <a:spcBef>
                <a:spcPts val="4000"/>
              </a:spcBef>
              <a:buClr>
                <a:srgbClr val="e98d0a"/>
              </a:buClr>
              <a:buFont typeface="Wingdings 2" charset="2"/>
              <a:buChar char=""/>
            </a:pPr>
            <a:r>
              <a:rPr b="0" lang="en-US" sz="4000" spc="-1" strike="noStrike">
                <a:solidFill>
                  <a:srgbClr val="000000"/>
                </a:solidFill>
                <a:latin typeface="Arial"/>
                <a:ea typeface="ＭＳ Ｐゴシック"/>
              </a:rPr>
              <a:t>We use the notation  to mean </a:t>
            </a:r>
            <a:r>
              <a:rPr b="1" i="1" lang="en-US" sz="4000" spc="-1" strike="noStrike">
                <a:solidFill>
                  <a:srgbClr val="c40724"/>
                </a:solidFill>
                <a:latin typeface="Arial"/>
                <a:ea typeface="ＭＳ Ｐゴシック"/>
              </a:rPr>
              <a:t>the probability of event A given that event B has happened</a:t>
            </a:r>
            <a:endParaRPr b="0" lang="en-US" sz="4000" spc="-1" strike="noStrike">
              <a:solidFill>
                <a:srgbClr val="000000"/>
              </a:solidFill>
              <a:latin typeface="Arial"/>
            </a:endParaRPr>
          </a:p>
          <a:p>
            <a:pPr marL="698400" indent="-698400">
              <a:lnSpc>
                <a:spcPct val="100000"/>
              </a:lnSpc>
              <a:spcBef>
                <a:spcPts val="4000"/>
              </a:spcBef>
              <a:buClr>
                <a:srgbClr val="e98d0a"/>
              </a:buClr>
              <a:buFont typeface="Wingdings 2" charset="2"/>
              <a:buChar char=""/>
            </a:pPr>
            <a:r>
              <a:rPr b="0" lang="en-US" sz="4000" spc="-1" strike="noStrike">
                <a:solidFill>
                  <a:srgbClr val="000000"/>
                </a:solidFill>
                <a:latin typeface="Arial"/>
                <a:ea typeface="ＭＳ Ｐゴシック"/>
              </a:rPr>
              <a:t>The following is the formula for a conditional probability. </a:t>
            </a:r>
            <a:br>
              <a:rPr sz="4000"/>
            </a:br>
            <a:r>
              <a:rPr b="0" lang="en-US" sz="4000" spc="-1" strike="noStrike">
                <a:solidFill>
                  <a:srgbClr val="000000"/>
                </a:solidFill>
                <a:latin typeface="Arial"/>
              </a:rPr>
              <a:t> </a:t>
            </a:r>
            <a:endParaRPr b="0" lang="en-US" sz="4000" spc="-1" strike="noStrike">
              <a:solidFill>
                <a:srgbClr val="000000"/>
              </a:solidFill>
              <a:latin typeface="Arial"/>
            </a:endParaRPr>
          </a:p>
          <a:p>
            <a:pPr>
              <a:lnSpc>
                <a:spcPct val="100000"/>
              </a:lnSpc>
              <a:spcBef>
                <a:spcPts val="4000"/>
              </a:spcBef>
              <a:buNone/>
              <a:tabLst>
                <a:tab algn="l" pos="0"/>
              </a:tabLst>
            </a:pPr>
            <a:endParaRPr b="0" lang="en-US" sz="4000" spc="-1" strike="noStrike">
              <a:solidFill>
                <a:srgbClr val="000000"/>
              </a:solidFill>
              <a:latin typeface="Arial"/>
            </a:endParaRPr>
          </a:p>
        </p:txBody>
      </p:sp>
    </p:spTree>
  </p:cSld>
  <mc:AlternateContent>
    <mc:Choice Requires="p14">
      <p:transition spd="slow" p14:dur="2000"/>
    </mc:Choice>
    <mc:Fallback>
      <p:transition spd="slow"/>
    </mc:Fallback>
  </mc:AlternateContent>
  <p:timing>
    <p:tnLst>
      <p:par>
        <p:cTn id="35" dur="indefinite" restart="never" nodeType="tmRoot">
          <p:childTnLst>
            <p:seq>
              <p:cTn id="36" dur="indefinite" nodeType="mainSeq">
                <p:childTnLst>
                  <p:par>
                    <p:cTn id="37" fill="hold">
                      <p:stCondLst>
                        <p:cond delay="indefinite"/>
                      </p:stCondLst>
                      <p:childTnLst>
                        <p:par>
                          <p:cTn id="38" fill="hold">
                            <p:stCondLst>
                              <p:cond delay="0"/>
                            </p:stCondLst>
                            <p:childTnLst>
                              <p:par>
                                <p:cTn id="39" nodeType="clickEffect" fill="hold" presetClass="entr" presetID="9">
                                  <p:stCondLst>
                                    <p:cond delay="0"/>
                                  </p:stCondLst>
                                  <p:childTnLst>
                                    <p:set>
                                      <p:cBhvr>
                                        <p:cTn id="40" dur="1" fill="hold">
                                          <p:stCondLst>
                                            <p:cond delay="0"/>
                                          </p:stCondLst>
                                        </p:cTn>
                                        <p:tgtEl>
                                          <p:spTgt spid="136">
                                            <p:txEl>
                                              <p:pRg st="0" end="0"/>
                                            </p:txEl>
                                          </p:spTgt>
                                        </p:tgtEl>
                                        <p:attrNameLst>
                                          <p:attrName>style.visibility</p:attrName>
                                        </p:attrNameLst>
                                      </p:cBhvr>
                                      <p:to>
                                        <p:strVal val="visible"/>
                                      </p:to>
                                    </p:set>
                                    <p:animEffect filter="dissolve" transition="in">
                                      <p:cBhvr additive="repl">
                                        <p:cTn id="41" dur="500"/>
                                        <p:tgtEl>
                                          <p:spTgt spid="136">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nodeType="clickEffect" fill="hold" presetClass="entr" presetID="9">
                                  <p:stCondLst>
                                    <p:cond delay="0"/>
                                  </p:stCondLst>
                                  <p:childTnLst>
                                    <p:set>
                                      <p:cBhvr>
                                        <p:cTn id="45" dur="1" fill="hold">
                                          <p:stCondLst>
                                            <p:cond delay="0"/>
                                          </p:stCondLst>
                                        </p:cTn>
                                        <p:tgtEl>
                                          <p:spTgt spid="136">
                                            <p:txEl>
                                              <p:pRg st="1" end="1"/>
                                            </p:txEl>
                                          </p:spTgt>
                                        </p:tgtEl>
                                        <p:attrNameLst>
                                          <p:attrName>style.visibility</p:attrName>
                                        </p:attrNameLst>
                                      </p:cBhvr>
                                      <p:to>
                                        <p:strVal val="visible"/>
                                      </p:to>
                                    </p:set>
                                    <p:animEffect filter="dissolve" transition="in">
                                      <p:cBhvr additive="repl">
                                        <p:cTn id="46" dur="500"/>
                                        <p:tgtEl>
                                          <p:spTgt spid="136">
                                            <p:txEl>
                                              <p:pRg st="1" end="1"/>
                                            </p:txEl>
                                          </p:spTgt>
                                        </p:tgtEl>
                                      </p:cBhvr>
                                    </p:animEffect>
                                  </p:childTnLst>
                                </p:cTn>
                              </p:par>
                              <p:par>
                                <p:cTn id="47" nodeType="withEffect" fill="hold" presetClass="entr" presetID="9">
                                  <p:stCondLst>
                                    <p:cond delay="0"/>
                                  </p:stCondLst>
                                  <p:childTnLst>
                                    <p:set>
                                      <p:cBhvr>
                                        <p:cTn id="48" dur="1" fill="hold">
                                          <p:stCondLst>
                                            <p:cond delay="0"/>
                                          </p:stCondLst>
                                        </p:cTn>
                                        <p:tgtEl>
                                          <p:spTgt spid="136">
                                            <p:txEl>
                                              <p:pRg st="2" end="2"/>
                                            </p:txEl>
                                          </p:spTgt>
                                        </p:tgtEl>
                                        <p:attrNameLst>
                                          <p:attrName>style.visibility</p:attrName>
                                        </p:attrNameLst>
                                      </p:cBhvr>
                                      <p:to>
                                        <p:strVal val="visible"/>
                                      </p:to>
                                    </p:set>
                                    <p:animEffect filter="dissolve" transition="in">
                                      <p:cBhvr additive="repl">
                                        <p:cTn id="49" dur="500"/>
                                        <p:tgtEl>
                                          <p:spTgt spid="136">
                                            <p:txEl>
                                              <p:pRg st="2" end="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7" name="Title 1"/>
          <p:cNvSpPr/>
          <p:nvPr/>
        </p:nvSpPr>
        <p:spPr>
          <a:xfrm>
            <a:off x="1101600" y="4367880"/>
            <a:ext cx="16084080" cy="1551240"/>
          </a:xfrm>
          <a:prstGeom prst="rect">
            <a:avLst/>
          </a:prstGeom>
          <a:noFill/>
          <a:ln w="0">
            <a:noFill/>
          </a:ln>
        </p:spPr>
        <p:style>
          <a:lnRef idx="0"/>
          <a:fillRef idx="0"/>
          <a:effectRef idx="0"/>
          <a:fontRef idx="minor"/>
        </p:style>
        <p:txBody>
          <a:bodyPr numCol="1" spcCol="0" anchor="b">
            <a:noAutofit/>
          </a:bodyPr>
          <a:p>
            <a:pPr algn="ctr">
              <a:lnSpc>
                <a:spcPct val="100000"/>
              </a:lnSpc>
              <a:buNone/>
            </a:pPr>
            <a:r>
              <a:rPr b="1" i="1" lang="en-US" sz="5600" spc="-1" strike="noStrike">
                <a:solidFill>
                  <a:srgbClr val="bd061c"/>
                </a:solidFill>
                <a:latin typeface="Arial"/>
                <a:ea typeface="ＭＳ Ｐゴシック"/>
              </a:rPr>
              <a:t>(board example inserted here)</a:t>
            </a:r>
            <a:endParaRPr b="0" lang="pt-BR" sz="5600" spc="-1" strike="noStrike">
              <a:latin typeface="Arial"/>
            </a:endParaRPr>
          </a:p>
        </p:txBody>
      </p:sp>
      <p:pic>
        <p:nvPicPr>
          <p:cNvPr id="138" name="" descr=""/>
          <p:cNvPicPr/>
          <p:nvPr/>
        </p:nvPicPr>
        <p:blipFill>
          <a:blip r:embed="rId1"/>
          <a:stretch/>
        </p:blipFill>
        <p:spPr>
          <a:xfrm>
            <a:off x="5248440" y="2934360"/>
            <a:ext cx="8076960" cy="455256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PlaceHolder 1"/>
          <p:cNvSpPr>
            <a:spLocks noGrp="1"/>
          </p:cNvSpPr>
          <p:nvPr>
            <p:ph/>
          </p:nvPr>
        </p:nvSpPr>
        <p:spPr>
          <a:xfrm>
            <a:off x="1098720" y="2085840"/>
            <a:ext cx="7680600" cy="6514920"/>
          </a:xfrm>
          <a:prstGeom prst="rect">
            <a:avLst/>
          </a:prstGeom>
          <a:noFill/>
          <a:ln w="0">
            <a:noFill/>
          </a:ln>
        </p:spPr>
        <p:txBody>
          <a:bodyPr numCol="1" spcCol="0" anchor="t">
            <a:normAutofit/>
          </a:bodyPr>
          <a:p>
            <a:pPr marL="698400" indent="-698400">
              <a:lnSpc>
                <a:spcPct val="90000"/>
              </a:lnSpc>
              <a:spcBef>
                <a:spcPts val="3200"/>
              </a:spcBef>
              <a:buClr>
                <a:srgbClr val="e98d0a"/>
              </a:buClr>
              <a:buFont typeface="Wingdings 2" charset="2"/>
              <a:buChar char=""/>
            </a:pPr>
            <a:r>
              <a:rPr b="0" lang="en-US" sz="2500" spc="-1" strike="noStrike">
                <a:solidFill>
                  <a:srgbClr val="000000"/>
                </a:solidFill>
                <a:latin typeface="Arial"/>
                <a:ea typeface="ＭＳ Ｐゴシック"/>
              </a:rPr>
              <a:t>Note: </a:t>
            </a:r>
            <a:endParaRPr b="0" lang="en-US" sz="2500" spc="-1" strike="noStrike">
              <a:solidFill>
                <a:srgbClr val="000000"/>
              </a:solidFill>
              <a:latin typeface="Arial"/>
            </a:endParaRPr>
          </a:p>
          <a:p>
            <a:pPr>
              <a:lnSpc>
                <a:spcPct val="90000"/>
              </a:lnSpc>
              <a:spcBef>
                <a:spcPts val="3200"/>
              </a:spcBef>
              <a:buNone/>
              <a:tabLst>
                <a:tab algn="l" pos="0"/>
              </a:tabLst>
            </a:pPr>
            <a:endParaRPr b="0" lang="en-US" sz="2500" spc="-1" strike="noStrike">
              <a:solidFill>
                <a:srgbClr val="000000"/>
              </a:solidFill>
              <a:latin typeface="Arial"/>
            </a:endParaRPr>
          </a:p>
          <a:p>
            <a:pPr marL="698400" indent="-698400">
              <a:lnSpc>
                <a:spcPct val="90000"/>
              </a:lnSpc>
              <a:spcBef>
                <a:spcPts val="3200"/>
              </a:spcBef>
              <a:buClr>
                <a:srgbClr val="e98d0a"/>
              </a:buClr>
              <a:buFont typeface="Wingdings 2" charset="2"/>
              <a:buChar char=""/>
              <a:tabLst>
                <a:tab algn="l" pos="0"/>
              </a:tabLst>
            </a:pPr>
            <a:r>
              <a:rPr b="0" lang="en-US" sz="2500" spc="-1" strike="noStrike">
                <a:solidFill>
                  <a:srgbClr val="000000"/>
                </a:solidFill>
                <a:latin typeface="Arial"/>
                <a:ea typeface="ＭＳ Ｐゴシック"/>
              </a:rPr>
              <a:t>These are </a:t>
            </a:r>
            <a:r>
              <a:rPr b="1" lang="en-US" sz="2500" spc="-1" strike="noStrike" u="sng">
                <a:solidFill>
                  <a:srgbClr val="000000"/>
                </a:solidFill>
                <a:uFillTx/>
                <a:latin typeface="Arial"/>
                <a:ea typeface="ＭＳ Ｐゴシック"/>
              </a:rPr>
              <a:t>NOT</a:t>
            </a:r>
            <a:r>
              <a:rPr b="0" lang="en-US" sz="2500" spc="-1" strike="noStrike">
                <a:solidFill>
                  <a:srgbClr val="000000"/>
                </a:solidFill>
                <a:latin typeface="Arial"/>
                <a:ea typeface="ＭＳ Ｐゴシック"/>
              </a:rPr>
              <a:t> the same!</a:t>
            </a:r>
            <a:endParaRPr b="0" lang="en-US" sz="2500" spc="-1" strike="noStrike">
              <a:solidFill>
                <a:srgbClr val="000000"/>
              </a:solidFill>
              <a:latin typeface="Arial"/>
            </a:endParaRPr>
          </a:p>
          <a:p>
            <a:pPr lvl="1" marL="1371600" indent="-673200">
              <a:lnSpc>
                <a:spcPct val="90000"/>
              </a:lnSpc>
              <a:spcBef>
                <a:spcPts val="1199"/>
              </a:spcBef>
              <a:buClr>
                <a:srgbClr val="808080"/>
              </a:buClr>
              <a:buFont typeface="Wingdings 2" charset="2"/>
              <a:buChar char=""/>
              <a:tabLst>
                <a:tab algn="l" pos="0"/>
              </a:tabLst>
            </a:pPr>
            <a:r>
              <a:rPr b="0" lang="en-US" sz="2500" spc="-1" strike="noStrike">
                <a:solidFill>
                  <a:srgbClr val="000000"/>
                </a:solidFill>
                <a:latin typeface="Arial"/>
                <a:ea typeface="ＭＳ Ｐゴシック"/>
              </a:rPr>
              <a:t>Example:</a:t>
            </a:r>
            <a:endParaRPr b="0" lang="en-US" sz="2500" spc="-1" strike="noStrike">
              <a:solidFill>
                <a:srgbClr val="000000"/>
              </a:solidFill>
              <a:latin typeface="Arial"/>
            </a:endParaRPr>
          </a:p>
          <a:p>
            <a:pPr lvl="2" marL="1936800" indent="-565200">
              <a:lnSpc>
                <a:spcPct val="90000"/>
              </a:lnSpc>
              <a:spcBef>
                <a:spcPts val="1199"/>
              </a:spcBef>
              <a:buClr>
                <a:srgbClr val="969696"/>
              </a:buClr>
              <a:buFont typeface="Wingdings 2" charset="2"/>
              <a:buChar char=""/>
              <a:tabLst>
                <a:tab algn="l" pos="0"/>
              </a:tabLst>
            </a:pPr>
            <a:r>
              <a:rPr b="0" lang="en-US" sz="2500" spc="-1" strike="noStrike">
                <a:solidFill>
                  <a:srgbClr val="000000"/>
                </a:solidFill>
                <a:latin typeface="Arial"/>
                <a:ea typeface="ＭＳ Ｐゴシック"/>
              </a:rPr>
              <a:t> </a:t>
            </a:r>
            <a:r>
              <a:rPr b="0" lang="en-US" sz="2500" spc="-1" strike="noStrike">
                <a:solidFill>
                  <a:srgbClr val="000000"/>
                </a:solidFill>
                <a:latin typeface="Arial"/>
                <a:ea typeface="ＭＳ Ｐゴシック"/>
              </a:rPr>
              <a:t>is the event of a shark attack</a:t>
            </a:r>
            <a:endParaRPr b="0" lang="en-US" sz="2500" spc="-1" strike="noStrike">
              <a:solidFill>
                <a:srgbClr val="000000"/>
              </a:solidFill>
              <a:latin typeface="Arial"/>
            </a:endParaRPr>
          </a:p>
          <a:p>
            <a:pPr lvl="2" marL="1936800" indent="-565200">
              <a:lnSpc>
                <a:spcPct val="90000"/>
              </a:lnSpc>
              <a:spcBef>
                <a:spcPts val="1199"/>
              </a:spcBef>
              <a:buClr>
                <a:srgbClr val="969696"/>
              </a:buClr>
              <a:buFont typeface="Wingdings 2" charset="2"/>
              <a:buChar char=""/>
              <a:tabLst>
                <a:tab algn="l" pos="0"/>
              </a:tabLst>
            </a:pPr>
            <a:r>
              <a:rPr b="0" lang="en-US" sz="2500" spc="-1" strike="noStrike">
                <a:solidFill>
                  <a:srgbClr val="000000"/>
                </a:solidFill>
                <a:latin typeface="Arial"/>
                <a:ea typeface="ＭＳ Ｐゴシック"/>
              </a:rPr>
              <a:t> </a:t>
            </a:r>
            <a:r>
              <a:rPr b="0" lang="en-US" sz="2500" spc="-1" strike="noStrike">
                <a:solidFill>
                  <a:srgbClr val="000000"/>
                </a:solidFill>
                <a:latin typeface="Arial"/>
                <a:ea typeface="ＭＳ Ｐゴシック"/>
              </a:rPr>
              <a:t>is the event of a swimming in the ocean</a:t>
            </a:r>
            <a:endParaRPr b="0" lang="en-US" sz="2500" spc="-1" strike="noStrike">
              <a:solidFill>
                <a:srgbClr val="000000"/>
              </a:solidFill>
              <a:latin typeface="Arial"/>
            </a:endParaRPr>
          </a:p>
          <a:p>
            <a:pPr lvl="2" marL="1936800" indent="-565200">
              <a:lnSpc>
                <a:spcPct val="90000"/>
              </a:lnSpc>
              <a:spcBef>
                <a:spcPts val="1199"/>
              </a:spcBef>
              <a:buClr>
                <a:srgbClr val="969696"/>
              </a:buClr>
              <a:buFont typeface="Wingdings 2" charset="2"/>
              <a:buChar char=""/>
              <a:tabLst>
                <a:tab algn="l" pos="0"/>
              </a:tabLst>
            </a:pPr>
            <a:r>
              <a:rPr b="0" lang="en-US" sz="2500" spc="-1" strike="noStrike">
                <a:solidFill>
                  <a:srgbClr val="000000"/>
                </a:solidFill>
                <a:latin typeface="Arial"/>
                <a:ea typeface="ＭＳ Ｐゴシック"/>
              </a:rPr>
              <a:t> </a:t>
            </a:r>
            <a:r>
              <a:rPr b="0" lang="en-US" sz="2500" spc="-1" strike="noStrike">
                <a:solidFill>
                  <a:srgbClr val="000000"/>
                </a:solidFill>
                <a:latin typeface="Arial"/>
                <a:ea typeface="ＭＳ Ｐゴシック"/>
              </a:rPr>
              <a:t>is the probability of a shark attack given that </a:t>
            </a:r>
            <a:br>
              <a:rPr sz="2500"/>
            </a:br>
            <a:r>
              <a:rPr b="0" lang="en-US" sz="2500" spc="-1" strike="noStrike">
                <a:solidFill>
                  <a:srgbClr val="000000"/>
                </a:solidFill>
                <a:latin typeface="Arial"/>
                <a:ea typeface="ＭＳ Ｐゴシック"/>
              </a:rPr>
              <a:t>one is swimming in the ocean </a:t>
            </a:r>
            <a:endParaRPr b="0" lang="en-US" sz="2500" spc="-1" strike="noStrike">
              <a:solidFill>
                <a:srgbClr val="000000"/>
              </a:solidFill>
              <a:latin typeface="Arial"/>
            </a:endParaRPr>
          </a:p>
          <a:p>
            <a:pPr lvl="2" marL="1936800" indent="-565200">
              <a:lnSpc>
                <a:spcPct val="90000"/>
              </a:lnSpc>
              <a:spcBef>
                <a:spcPts val="1199"/>
              </a:spcBef>
              <a:buClr>
                <a:srgbClr val="969696"/>
              </a:buClr>
              <a:buFont typeface="Wingdings 2" charset="2"/>
              <a:buChar char=""/>
              <a:tabLst>
                <a:tab algn="l" pos="0"/>
              </a:tabLst>
            </a:pPr>
            <a:r>
              <a:rPr b="0" lang="en-US" sz="2500" spc="-1" strike="noStrike">
                <a:solidFill>
                  <a:srgbClr val="000000"/>
                </a:solidFill>
                <a:latin typeface="Arial"/>
                <a:ea typeface="ＭＳ Ｐゴシック"/>
              </a:rPr>
              <a:t> </a:t>
            </a:r>
            <a:r>
              <a:rPr b="0" lang="en-US" sz="2500" spc="-1" strike="noStrike">
                <a:solidFill>
                  <a:srgbClr val="000000"/>
                </a:solidFill>
                <a:latin typeface="Arial"/>
                <a:ea typeface="ＭＳ Ｐゴシック"/>
              </a:rPr>
              <a:t>is the probability that one is swimming in the </a:t>
            </a:r>
            <a:br>
              <a:rPr sz="2500"/>
            </a:br>
            <a:r>
              <a:rPr b="0" lang="en-US" sz="2500" spc="-1" strike="noStrike">
                <a:solidFill>
                  <a:srgbClr val="000000"/>
                </a:solidFill>
                <a:latin typeface="Arial"/>
                <a:ea typeface="ＭＳ Ｐゴシック"/>
              </a:rPr>
              <a:t>ocean given that they have been attacked by a shark </a:t>
            </a:r>
            <a:endParaRPr b="0" lang="en-US" sz="2500" spc="-1" strike="noStrike">
              <a:solidFill>
                <a:srgbClr val="000000"/>
              </a:solidFill>
              <a:latin typeface="Arial"/>
            </a:endParaRPr>
          </a:p>
        </p:txBody>
      </p:sp>
      <p:pic>
        <p:nvPicPr>
          <p:cNvPr id="140" name="Picture 5" descr="Brown shark in water"/>
          <p:cNvPicPr/>
          <p:nvPr/>
        </p:nvPicPr>
        <p:blipFill>
          <a:blip r:embed="rId1"/>
          <a:srcRect l="5793" t="0" r="5793" b="0"/>
          <a:stretch/>
        </p:blipFill>
        <p:spPr>
          <a:xfrm>
            <a:off x="9502200" y="2085840"/>
            <a:ext cx="7680600" cy="6514920"/>
          </a:xfrm>
          <a:prstGeom prst="rect">
            <a:avLst/>
          </a:prstGeom>
          <a:ln w="0">
            <a:noFill/>
          </a:ln>
        </p:spPr>
      </p:pic>
      <p:sp>
        <p:nvSpPr>
          <p:cNvPr id="141" name="PlaceHolder 2"/>
          <p:cNvSpPr>
            <a:spLocks noGrp="1"/>
          </p:cNvSpPr>
          <p:nvPr>
            <p:ph type="title"/>
          </p:nvPr>
        </p:nvSpPr>
        <p:spPr>
          <a:xfrm>
            <a:off x="1098720" y="161280"/>
            <a:ext cx="16084080" cy="1551240"/>
          </a:xfrm>
          <a:prstGeom prst="rect">
            <a:avLst/>
          </a:prstGeom>
          <a:noFill/>
          <a:ln w="0">
            <a:noFill/>
          </a:ln>
        </p:spPr>
        <p:txBody>
          <a:bodyPr numCol="1" spcCol="0" anchor="b">
            <a:normAutofit/>
          </a:bodyPr>
          <a:p>
            <a:pPr algn="ctr">
              <a:lnSpc>
                <a:spcPct val="100000"/>
              </a:lnSpc>
              <a:buNone/>
            </a:pPr>
            <a:r>
              <a:rPr b="1" lang="en-US" sz="5600" spc="-1" strike="noStrike">
                <a:solidFill>
                  <a:srgbClr val="bd061c"/>
                </a:solidFill>
                <a:latin typeface="Arial"/>
                <a:ea typeface="ＭＳ Ｐゴシック"/>
              </a:rPr>
              <a:t>Remark</a:t>
            </a:r>
            <a:endParaRPr b="0" lang="en-US" sz="5600" spc="-1" strike="noStrike">
              <a:solidFill>
                <a:srgbClr val="000000"/>
              </a:solidFill>
              <a:latin typeface="Arial"/>
            </a:endParaRPr>
          </a:p>
        </p:txBody>
      </p:sp>
      <p:sp>
        <p:nvSpPr>
          <p:cNvPr id="142" name="Rectangle 6"/>
          <p:cNvSpPr/>
          <p:nvPr/>
        </p:nvSpPr>
        <p:spPr>
          <a:xfrm rot="20059200">
            <a:off x="4515840" y="5679720"/>
            <a:ext cx="1784160" cy="914040"/>
          </a:xfrm>
          <a:prstGeom prst="rect">
            <a:avLst/>
          </a:prstGeom>
          <a:noFill/>
          <a:ln w="0">
            <a:noFill/>
          </a:ln>
        </p:spPr>
        <p:style>
          <a:lnRef idx="0"/>
          <a:fillRef idx="0"/>
          <a:effectRef idx="0"/>
          <a:fontRef idx="minor"/>
        </p:style>
        <p:txBody>
          <a:bodyPr wrap="none" anchor="t">
            <a:spAutoFit/>
          </a:bodyPr>
          <a:p>
            <a:pPr algn="ctr">
              <a:lnSpc>
                <a:spcPct val="100000"/>
              </a:lnSpc>
              <a:buNone/>
            </a:pPr>
            <a:r>
              <a:rPr b="1" lang="en-US" sz="5400" spc="-1" strike="noStrike">
                <a:solidFill>
                  <a:srgbClr val="0070c0"/>
                </a:solidFill>
                <a:latin typeface="Arial"/>
                <a:ea typeface="ＭＳ Ｐゴシック"/>
              </a:rPr>
              <a:t>LOW</a:t>
            </a:r>
            <a:endParaRPr b="0" lang="pt-BR" sz="5400" spc="-1" strike="noStrike">
              <a:latin typeface="Arial"/>
            </a:endParaRPr>
          </a:p>
        </p:txBody>
      </p:sp>
      <p:sp>
        <p:nvSpPr>
          <p:cNvPr id="143" name="Rectangle 7"/>
          <p:cNvSpPr/>
          <p:nvPr/>
        </p:nvSpPr>
        <p:spPr>
          <a:xfrm rot="20059200">
            <a:off x="4438800" y="6942240"/>
            <a:ext cx="1898640" cy="914040"/>
          </a:xfrm>
          <a:prstGeom prst="rect">
            <a:avLst/>
          </a:prstGeom>
          <a:noFill/>
          <a:ln w="0">
            <a:noFill/>
          </a:ln>
        </p:spPr>
        <p:style>
          <a:lnRef idx="0"/>
          <a:fillRef idx="0"/>
          <a:effectRef idx="0"/>
          <a:fontRef idx="minor"/>
        </p:style>
        <p:txBody>
          <a:bodyPr wrap="none" anchor="t">
            <a:spAutoFit/>
          </a:bodyPr>
          <a:p>
            <a:pPr algn="ctr">
              <a:lnSpc>
                <a:spcPct val="100000"/>
              </a:lnSpc>
              <a:buNone/>
            </a:pPr>
            <a:r>
              <a:rPr b="1" lang="en-US" sz="5400" spc="-1" strike="noStrike">
                <a:solidFill>
                  <a:srgbClr val="bd061c"/>
                </a:solidFill>
                <a:latin typeface="Arial"/>
                <a:ea typeface="ＭＳ Ｐゴシック"/>
              </a:rPr>
              <a:t>HIGH</a:t>
            </a:r>
            <a:endParaRPr b="0" lang="pt-BR" sz="5400" spc="-1" strike="noStrike">
              <a:latin typeface="Arial"/>
            </a:endParaRPr>
          </a:p>
        </p:txBody>
      </p:sp>
      <p:sp>
        <p:nvSpPr>
          <p:cNvPr id="144" name="TextBox 3"/>
          <p:cNvSpPr/>
          <p:nvPr/>
        </p:nvSpPr>
        <p:spPr>
          <a:xfrm>
            <a:off x="9518400" y="8604360"/>
            <a:ext cx="3101040" cy="3639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000000"/>
                </a:solidFill>
                <a:latin typeface="Arial"/>
                <a:ea typeface="ＭＳ Ｐゴシック"/>
              </a:rPr>
              <a:t>From Microsoft stock images</a:t>
            </a:r>
            <a:endParaRPr b="0" lang="pt-BR" sz="1800" spc="-1" strike="noStrike">
              <a:latin typeface="Arial"/>
            </a:endParaRPr>
          </a:p>
        </p:txBody>
      </p:sp>
    </p:spTree>
  </p:cSld>
  <mc:AlternateContent>
    <mc:Choice Requires="p14">
      <p:transition spd="slow" p14:dur="2000"/>
    </mc:Choice>
    <mc:Fallback>
      <p:transition spd="slow"/>
    </mc:Fallback>
  </mc:AlternateContent>
  <p:timing>
    <p:tnLst>
      <p:par>
        <p:cTn id="50" dur="indefinite" restart="never" nodeType="tmRoot">
          <p:childTnLst>
            <p:seq>
              <p:cTn id="51" dur="indefinite" nodeType="mainSeq">
                <p:childTnLst>
                  <p:par>
                    <p:cTn id="52" fill="hold">
                      <p:stCondLst>
                        <p:cond delay="indefinite"/>
                      </p:stCondLst>
                      <p:childTnLst>
                        <p:par>
                          <p:cTn id="53" fill="hold">
                            <p:stCondLst>
                              <p:cond delay="0"/>
                            </p:stCondLst>
                            <p:childTnLst>
                              <p:par>
                                <p:cTn id="54" nodeType="clickEffect" fill="hold" presetClass="entr" presetID="2" presetSubtype="4">
                                  <p:stCondLst>
                                    <p:cond delay="0"/>
                                  </p:stCondLst>
                                  <p:childTnLst>
                                    <p:set>
                                      <p:cBhvr>
                                        <p:cTn id="55" dur="1" fill="hold">
                                          <p:stCondLst>
                                            <p:cond delay="0"/>
                                          </p:stCondLst>
                                        </p:cTn>
                                        <p:tgtEl>
                                          <p:spTgt spid="139">
                                            <p:txEl>
                                              <p:pRg st="0" end="0"/>
                                            </p:txEl>
                                          </p:spTgt>
                                        </p:tgtEl>
                                        <p:attrNameLst>
                                          <p:attrName>style.visibility</p:attrName>
                                        </p:attrNameLst>
                                      </p:cBhvr>
                                      <p:to>
                                        <p:strVal val="visible"/>
                                      </p:to>
                                    </p:set>
                                    <p:anim calcmode="lin" valueType="num">
                                      <p:cBhvr additive="repl">
                                        <p:cTn id="56" dur="500" fill="hold"/>
                                        <p:tgtEl>
                                          <p:spTgt spid="139">
                                            <p:txEl>
                                              <p:pRg st="0" end="0"/>
                                            </p:txEl>
                                          </p:spTgt>
                                        </p:tgtEl>
                                        <p:attrNameLst>
                                          <p:attrName>ppt_x</p:attrName>
                                        </p:attrNameLst>
                                      </p:cBhvr>
                                      <p:tavLst>
                                        <p:tav tm="0">
                                          <p:val>
                                            <p:strVal val="#ppt_x"/>
                                          </p:val>
                                        </p:tav>
                                        <p:tav tm="100000">
                                          <p:val>
                                            <p:strVal val="#ppt_x"/>
                                          </p:val>
                                        </p:tav>
                                      </p:tavLst>
                                    </p:anim>
                                    <p:anim calcmode="lin" valueType="num">
                                      <p:cBhvr additive="repl">
                                        <p:cTn id="57" dur="500" fill="hold"/>
                                        <p:tgtEl>
                                          <p:spTgt spid="139">
                                            <p:txEl>
                                              <p:pRg st="0" end="0"/>
                                            </p:txEl>
                                          </p:spTgt>
                                        </p:tgtEl>
                                        <p:attrNameLst>
                                          <p:attrName>ppt_y</p:attrName>
                                        </p:attrNameLst>
                                      </p:cBhvr>
                                      <p:tavLst>
                                        <p:tav tm="0">
                                          <p:val>
                                            <p:strVal val="1+#ppt_h/2"/>
                                          </p:val>
                                        </p:tav>
                                        <p:tav tm="100000">
                                          <p:val>
                                            <p:strVal val="#ppt_y"/>
                                          </p:val>
                                        </p:tav>
                                      </p:tavLst>
                                    </p:anim>
                                  </p:childTnLst>
                                </p:cTn>
                              </p:par>
                              <p:par>
                                <p:cTn id="58" nodeType="withEffect" fill="hold" presetClass="entr" presetID="2" presetSubtype="4">
                                  <p:stCondLst>
                                    <p:cond delay="0"/>
                                  </p:stCondLst>
                                  <p:childTnLst>
                                    <p:set>
                                      <p:cBhvr>
                                        <p:cTn id="59" dur="1" fill="hold">
                                          <p:stCondLst>
                                            <p:cond delay="0"/>
                                          </p:stCondLst>
                                        </p:cTn>
                                        <p:tgtEl>
                                          <p:spTgt spid="139">
                                            <p:txEl>
                                              <p:pRg st="1" end="1"/>
                                            </p:txEl>
                                          </p:spTgt>
                                        </p:tgtEl>
                                        <p:attrNameLst>
                                          <p:attrName>style.visibility</p:attrName>
                                        </p:attrNameLst>
                                      </p:cBhvr>
                                      <p:to>
                                        <p:strVal val="visible"/>
                                      </p:to>
                                    </p:set>
                                    <p:anim calcmode="lin" valueType="num">
                                      <p:cBhvr additive="repl">
                                        <p:cTn id="60" dur="500" fill="hold"/>
                                        <p:tgtEl>
                                          <p:spTgt spid="139">
                                            <p:txEl>
                                              <p:pRg st="1" end="1"/>
                                            </p:txEl>
                                          </p:spTgt>
                                        </p:tgtEl>
                                        <p:attrNameLst>
                                          <p:attrName>ppt_x</p:attrName>
                                        </p:attrNameLst>
                                      </p:cBhvr>
                                      <p:tavLst>
                                        <p:tav tm="0">
                                          <p:val>
                                            <p:strVal val="#ppt_x"/>
                                          </p:val>
                                        </p:tav>
                                        <p:tav tm="100000">
                                          <p:val>
                                            <p:strVal val="#ppt_x"/>
                                          </p:val>
                                        </p:tav>
                                      </p:tavLst>
                                    </p:anim>
                                    <p:anim calcmode="lin" valueType="num">
                                      <p:cBhvr additive="repl">
                                        <p:cTn id="61" dur="500" fill="hold"/>
                                        <p:tgtEl>
                                          <p:spTgt spid="139">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nodeType="clickEffect" fill="hold" presetClass="entr" presetID="2" presetSubtype="4">
                                  <p:stCondLst>
                                    <p:cond delay="0"/>
                                  </p:stCondLst>
                                  <p:childTnLst>
                                    <p:set>
                                      <p:cBhvr>
                                        <p:cTn id="65" dur="1" fill="hold">
                                          <p:stCondLst>
                                            <p:cond delay="0"/>
                                          </p:stCondLst>
                                        </p:cTn>
                                        <p:tgtEl>
                                          <p:spTgt spid="139">
                                            <p:txEl>
                                              <p:pRg st="2" end="2"/>
                                            </p:txEl>
                                          </p:spTgt>
                                        </p:tgtEl>
                                        <p:attrNameLst>
                                          <p:attrName>style.visibility</p:attrName>
                                        </p:attrNameLst>
                                      </p:cBhvr>
                                      <p:to>
                                        <p:strVal val="visible"/>
                                      </p:to>
                                    </p:set>
                                    <p:anim calcmode="lin" valueType="num">
                                      <p:cBhvr additive="repl">
                                        <p:cTn id="66" dur="500" fill="hold"/>
                                        <p:tgtEl>
                                          <p:spTgt spid="139">
                                            <p:txEl>
                                              <p:pRg st="2" end="2"/>
                                            </p:txEl>
                                          </p:spTgt>
                                        </p:tgtEl>
                                        <p:attrNameLst>
                                          <p:attrName>ppt_x</p:attrName>
                                        </p:attrNameLst>
                                      </p:cBhvr>
                                      <p:tavLst>
                                        <p:tav tm="0">
                                          <p:val>
                                            <p:strVal val="#ppt_x"/>
                                          </p:val>
                                        </p:tav>
                                        <p:tav tm="100000">
                                          <p:val>
                                            <p:strVal val="#ppt_x"/>
                                          </p:val>
                                        </p:tav>
                                      </p:tavLst>
                                    </p:anim>
                                    <p:anim calcmode="lin" valueType="num">
                                      <p:cBhvr additive="repl">
                                        <p:cTn id="67" dur="500" fill="hold"/>
                                        <p:tgtEl>
                                          <p:spTgt spid="139">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nodeType="clickEffect" fill="hold" presetClass="entr" presetID="9">
                                  <p:stCondLst>
                                    <p:cond delay="0"/>
                                  </p:stCondLst>
                                  <p:childTnLst>
                                    <p:set>
                                      <p:cBhvr>
                                        <p:cTn id="71" dur="1" fill="hold">
                                          <p:stCondLst>
                                            <p:cond delay="0"/>
                                          </p:stCondLst>
                                        </p:cTn>
                                        <p:tgtEl>
                                          <p:spTgt spid="139">
                                            <p:txEl>
                                              <p:pRg st="3" end="3"/>
                                            </p:txEl>
                                          </p:spTgt>
                                        </p:tgtEl>
                                        <p:attrNameLst>
                                          <p:attrName>style.visibility</p:attrName>
                                        </p:attrNameLst>
                                      </p:cBhvr>
                                      <p:to>
                                        <p:strVal val="visible"/>
                                      </p:to>
                                    </p:set>
                                    <p:animEffect filter="dissolve" transition="in">
                                      <p:cBhvr additive="repl">
                                        <p:cTn id="72" dur="500"/>
                                        <p:tgtEl>
                                          <p:spTgt spid="139">
                                            <p:txEl>
                                              <p:pRg st="3" end="3"/>
                                            </p:txEl>
                                          </p:spTgt>
                                        </p:tgtEl>
                                      </p:cBhvr>
                                    </p:animEffect>
                                  </p:childTnLst>
                                </p:cTn>
                              </p:par>
                            </p:childTnLst>
                          </p:cTn>
                        </p:par>
                      </p:childTnLst>
                    </p:cTn>
                  </p:par>
                  <p:par>
                    <p:cTn id="73" fill="hold">
                      <p:stCondLst>
                        <p:cond delay="indefinite"/>
                      </p:stCondLst>
                      <p:childTnLst>
                        <p:par>
                          <p:cTn id="74" fill="hold">
                            <p:stCondLst>
                              <p:cond delay="0"/>
                            </p:stCondLst>
                            <p:childTnLst>
                              <p:par>
                                <p:cTn id="75" nodeType="clickEffect" fill="hold" presetClass="entr" presetID="9">
                                  <p:stCondLst>
                                    <p:cond delay="0"/>
                                  </p:stCondLst>
                                  <p:childTnLst>
                                    <p:set>
                                      <p:cBhvr>
                                        <p:cTn id="76" dur="1" fill="hold">
                                          <p:stCondLst>
                                            <p:cond delay="0"/>
                                          </p:stCondLst>
                                        </p:cTn>
                                        <p:tgtEl>
                                          <p:spTgt spid="140"/>
                                        </p:tgtEl>
                                        <p:attrNameLst>
                                          <p:attrName>style.visibility</p:attrName>
                                        </p:attrNameLst>
                                      </p:cBhvr>
                                      <p:to>
                                        <p:strVal val="visible"/>
                                      </p:to>
                                    </p:set>
                                    <p:animEffect filter="dissolve" transition="in">
                                      <p:cBhvr additive="repl">
                                        <p:cTn id="77" dur="500"/>
                                        <p:tgtEl>
                                          <p:spTgt spid="140"/>
                                        </p:tgtEl>
                                      </p:cBhvr>
                                    </p:animEffect>
                                  </p:childTnLst>
                                </p:cTn>
                              </p:par>
                            </p:childTnLst>
                          </p:cTn>
                        </p:par>
                      </p:childTnLst>
                    </p:cTn>
                  </p:par>
                  <p:par>
                    <p:cTn id="78" fill="hold">
                      <p:stCondLst>
                        <p:cond delay="indefinite"/>
                      </p:stCondLst>
                      <p:childTnLst>
                        <p:par>
                          <p:cTn id="79" fill="hold">
                            <p:stCondLst>
                              <p:cond delay="0"/>
                            </p:stCondLst>
                            <p:childTnLst>
                              <p:par>
                                <p:cTn id="80" nodeType="clickEffect" fill="hold" presetClass="entr" presetID="9">
                                  <p:stCondLst>
                                    <p:cond delay="0"/>
                                  </p:stCondLst>
                                  <p:childTnLst>
                                    <p:set>
                                      <p:cBhvr>
                                        <p:cTn id="81" dur="1" fill="hold">
                                          <p:stCondLst>
                                            <p:cond delay="0"/>
                                          </p:stCondLst>
                                        </p:cTn>
                                        <p:tgtEl>
                                          <p:spTgt spid="139">
                                            <p:txEl>
                                              <p:pRg st="4" end="4"/>
                                            </p:txEl>
                                          </p:spTgt>
                                        </p:tgtEl>
                                        <p:attrNameLst>
                                          <p:attrName>style.visibility</p:attrName>
                                        </p:attrNameLst>
                                      </p:cBhvr>
                                      <p:to>
                                        <p:strVal val="visible"/>
                                      </p:to>
                                    </p:set>
                                    <p:animEffect filter="dissolve" transition="in">
                                      <p:cBhvr additive="repl">
                                        <p:cTn id="82" dur="500"/>
                                        <p:tgtEl>
                                          <p:spTgt spid="139">
                                            <p:txEl>
                                              <p:pRg st="4" end="4"/>
                                            </p:txEl>
                                          </p:spTgt>
                                        </p:tgtEl>
                                      </p:cBhvr>
                                    </p:animEffect>
                                  </p:childTnLst>
                                </p:cTn>
                              </p:par>
                              <p:par>
                                <p:cTn id="83" nodeType="withEffect" fill="hold" presetClass="entr" presetID="9">
                                  <p:stCondLst>
                                    <p:cond delay="0"/>
                                  </p:stCondLst>
                                  <p:childTnLst>
                                    <p:set>
                                      <p:cBhvr>
                                        <p:cTn id="84" dur="1" fill="hold">
                                          <p:stCondLst>
                                            <p:cond delay="0"/>
                                          </p:stCondLst>
                                        </p:cTn>
                                        <p:tgtEl>
                                          <p:spTgt spid="139">
                                            <p:txEl>
                                              <p:pRg st="5" end="5"/>
                                            </p:txEl>
                                          </p:spTgt>
                                        </p:tgtEl>
                                        <p:attrNameLst>
                                          <p:attrName>style.visibility</p:attrName>
                                        </p:attrNameLst>
                                      </p:cBhvr>
                                      <p:to>
                                        <p:strVal val="visible"/>
                                      </p:to>
                                    </p:set>
                                    <p:animEffect filter="dissolve" transition="in">
                                      <p:cBhvr additive="repl">
                                        <p:cTn id="85" dur="500"/>
                                        <p:tgtEl>
                                          <p:spTgt spid="139">
                                            <p:txEl>
                                              <p:pRg st="5" end="5"/>
                                            </p:txEl>
                                          </p:spTgt>
                                        </p:tgtEl>
                                      </p:cBhvr>
                                    </p:animEffect>
                                  </p:childTnLst>
                                </p:cTn>
                              </p:par>
                            </p:childTnLst>
                          </p:cTn>
                        </p:par>
                      </p:childTnLst>
                    </p:cTn>
                  </p:par>
                  <p:par>
                    <p:cTn id="86" fill="hold">
                      <p:stCondLst>
                        <p:cond delay="indefinite"/>
                      </p:stCondLst>
                      <p:childTnLst>
                        <p:par>
                          <p:cTn id="87" fill="hold">
                            <p:stCondLst>
                              <p:cond delay="0"/>
                            </p:stCondLst>
                            <p:childTnLst>
                              <p:par>
                                <p:cTn id="88" nodeType="clickEffect" fill="hold" presetClass="entr" presetID="9">
                                  <p:stCondLst>
                                    <p:cond delay="0"/>
                                  </p:stCondLst>
                                  <p:childTnLst>
                                    <p:set>
                                      <p:cBhvr>
                                        <p:cTn id="89" dur="1" fill="hold">
                                          <p:stCondLst>
                                            <p:cond delay="0"/>
                                          </p:stCondLst>
                                        </p:cTn>
                                        <p:tgtEl>
                                          <p:spTgt spid="139">
                                            <p:txEl>
                                              <p:pRg st="6" end="6"/>
                                            </p:txEl>
                                          </p:spTgt>
                                        </p:tgtEl>
                                        <p:attrNameLst>
                                          <p:attrName>style.visibility</p:attrName>
                                        </p:attrNameLst>
                                      </p:cBhvr>
                                      <p:to>
                                        <p:strVal val="visible"/>
                                      </p:to>
                                    </p:set>
                                    <p:animEffect filter="dissolve" transition="in">
                                      <p:cBhvr additive="repl">
                                        <p:cTn id="90" dur="500"/>
                                        <p:tgtEl>
                                          <p:spTgt spid="139">
                                            <p:txEl>
                                              <p:pRg st="6" end="6"/>
                                            </p:txEl>
                                          </p:spTgt>
                                        </p:tgtEl>
                                      </p:cBhvr>
                                    </p:animEffect>
                                  </p:childTnLst>
                                </p:cTn>
                              </p:par>
                            </p:childTnLst>
                          </p:cTn>
                        </p:par>
                      </p:childTnLst>
                    </p:cTn>
                  </p:par>
                  <p:par>
                    <p:cTn id="91" fill="hold">
                      <p:stCondLst>
                        <p:cond delay="indefinite"/>
                      </p:stCondLst>
                      <p:childTnLst>
                        <p:par>
                          <p:cTn id="92" fill="hold">
                            <p:stCondLst>
                              <p:cond delay="0"/>
                            </p:stCondLst>
                            <p:childTnLst>
                              <p:par>
                                <p:cTn id="93" nodeType="clickEffect" fill="hold" presetClass="entr" presetID="1">
                                  <p:stCondLst>
                                    <p:cond delay="0"/>
                                  </p:stCondLst>
                                  <p:childTnLst>
                                    <p:set>
                                      <p:cBhvr>
                                        <p:cTn id="94" dur="1" fill="hold">
                                          <p:stCondLst>
                                            <p:cond delay="0"/>
                                          </p:stCondLst>
                                        </p:cTn>
                                        <p:tgtEl>
                                          <p:spTgt spid="142"/>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nodeType="clickEffect" fill="hold" presetClass="entr" presetID="9">
                                  <p:stCondLst>
                                    <p:cond delay="0"/>
                                  </p:stCondLst>
                                  <p:childTnLst>
                                    <p:set>
                                      <p:cBhvr>
                                        <p:cTn id="98" dur="1" fill="hold">
                                          <p:stCondLst>
                                            <p:cond delay="0"/>
                                          </p:stCondLst>
                                        </p:cTn>
                                        <p:tgtEl>
                                          <p:spTgt spid="139">
                                            <p:txEl>
                                              <p:pRg st="7" end="7"/>
                                            </p:txEl>
                                          </p:spTgt>
                                        </p:tgtEl>
                                        <p:attrNameLst>
                                          <p:attrName>style.visibility</p:attrName>
                                        </p:attrNameLst>
                                      </p:cBhvr>
                                      <p:to>
                                        <p:strVal val="visible"/>
                                      </p:to>
                                    </p:set>
                                    <p:animEffect filter="dissolve" transition="in">
                                      <p:cBhvr additive="repl">
                                        <p:cTn id="99" dur="500"/>
                                        <p:tgtEl>
                                          <p:spTgt spid="139">
                                            <p:txEl>
                                              <p:pRg st="7" end="7"/>
                                            </p:txEl>
                                          </p:spTgt>
                                        </p:tgtEl>
                                      </p:cBhvr>
                                    </p:animEffect>
                                  </p:childTnLst>
                                </p:cTn>
                              </p:par>
                            </p:childTnLst>
                          </p:cTn>
                        </p:par>
                      </p:childTnLst>
                    </p:cTn>
                  </p:par>
                  <p:par>
                    <p:cTn id="100" fill="hold">
                      <p:stCondLst>
                        <p:cond delay="indefinite"/>
                      </p:stCondLst>
                      <p:childTnLst>
                        <p:par>
                          <p:cTn id="101" fill="hold">
                            <p:stCondLst>
                              <p:cond delay="0"/>
                            </p:stCondLst>
                            <p:childTnLst>
                              <p:par>
                                <p:cTn id="102" nodeType="clickEffect" fill="hold" presetClass="entr" presetID="1">
                                  <p:stCondLst>
                                    <p:cond delay="0"/>
                                  </p:stCondLst>
                                  <p:childTnLst>
                                    <p:set>
                                      <p:cBhvr>
                                        <p:cTn id="103" dur="1" fill="hold">
                                          <p:stCondLst>
                                            <p:cond delay="0"/>
                                          </p:stCondLst>
                                        </p:cTn>
                                        <p:tgtEl>
                                          <p:spTgt spid="14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45" name="Picture 6147" descr="Student during chemistry lesson"/>
          <p:cNvPicPr/>
          <p:nvPr/>
        </p:nvPicPr>
        <p:blipFill>
          <a:blip r:embed="rId1"/>
          <a:srcRect l="10739" t="0" r="10739" b="0"/>
          <a:stretch/>
        </p:blipFill>
        <p:spPr>
          <a:xfrm>
            <a:off x="1098720" y="2085840"/>
            <a:ext cx="7680600" cy="6514920"/>
          </a:xfrm>
          <a:prstGeom prst="rect">
            <a:avLst/>
          </a:prstGeom>
          <a:ln w="0">
            <a:noFill/>
          </a:ln>
        </p:spPr>
      </p:pic>
      <p:sp>
        <p:nvSpPr>
          <p:cNvPr id="146" name="PlaceHolder 1"/>
          <p:cNvSpPr>
            <a:spLocks noGrp="1"/>
          </p:cNvSpPr>
          <p:nvPr>
            <p:ph/>
          </p:nvPr>
        </p:nvSpPr>
        <p:spPr>
          <a:xfrm>
            <a:off x="9502200" y="2085840"/>
            <a:ext cx="7680600" cy="6514920"/>
          </a:xfrm>
          <a:prstGeom prst="rect">
            <a:avLst/>
          </a:prstGeom>
          <a:noFill/>
          <a:ln w="0">
            <a:noFill/>
          </a:ln>
        </p:spPr>
        <p:txBody>
          <a:bodyPr numCol="1" spcCol="0" anchor="t">
            <a:normAutofit/>
          </a:bodyPr>
          <a:p>
            <a:pPr marL="698400" indent="-698400">
              <a:lnSpc>
                <a:spcPct val="90000"/>
              </a:lnSpc>
              <a:spcBef>
                <a:spcPts val="3200"/>
              </a:spcBef>
              <a:buClr>
                <a:srgbClr val="e98d0a"/>
              </a:buClr>
              <a:buFont typeface="Wingdings 2" charset="2"/>
              <a:buChar char=""/>
            </a:pPr>
            <a:r>
              <a:rPr b="0" lang="en-US" sz="3700" spc="-1" strike="noStrike">
                <a:solidFill>
                  <a:srgbClr val="000000"/>
                </a:solidFill>
                <a:latin typeface="Arial"/>
                <a:ea typeface="ＭＳ Ｐゴシック"/>
              </a:rPr>
              <a:t>Bayes’ rule relates  and .</a:t>
            </a:r>
            <a:br>
              <a:rPr sz="3700"/>
            </a:br>
            <a:r>
              <a:rPr b="0" lang="en-US" sz="3700" spc="-1" strike="noStrike">
                <a:solidFill>
                  <a:srgbClr val="000000"/>
                </a:solidFill>
                <a:latin typeface="Arial"/>
              </a:rPr>
              <a:t> </a:t>
            </a:r>
            <a:endParaRPr b="0" lang="en-US" sz="3700" spc="-1" strike="noStrike">
              <a:solidFill>
                <a:srgbClr val="000000"/>
              </a:solidFill>
              <a:latin typeface="Arial"/>
            </a:endParaRPr>
          </a:p>
          <a:p>
            <a:pPr>
              <a:lnSpc>
                <a:spcPct val="90000"/>
              </a:lnSpc>
              <a:spcBef>
                <a:spcPts val="3200"/>
              </a:spcBef>
              <a:buNone/>
              <a:tabLst>
                <a:tab algn="l" pos="0"/>
              </a:tabLst>
            </a:pPr>
            <a:endParaRPr b="0" lang="en-US" sz="3700" spc="-1" strike="noStrike">
              <a:solidFill>
                <a:srgbClr val="000000"/>
              </a:solidFill>
              <a:latin typeface="Arial"/>
            </a:endParaRPr>
          </a:p>
          <a:p>
            <a:pPr marL="698400" indent="-698400">
              <a:lnSpc>
                <a:spcPct val="90000"/>
              </a:lnSpc>
              <a:spcBef>
                <a:spcPts val="3200"/>
              </a:spcBef>
              <a:buClr>
                <a:srgbClr val="e98d0a"/>
              </a:buClr>
              <a:buFont typeface="Wingdings 2" charset="2"/>
              <a:buChar char=""/>
              <a:tabLst>
                <a:tab algn="l" pos="0"/>
              </a:tabLst>
            </a:pPr>
            <a:r>
              <a:rPr b="0" lang="en-US" sz="3700" spc="-1" strike="noStrike">
                <a:solidFill>
                  <a:srgbClr val="000000"/>
                </a:solidFill>
                <a:latin typeface="Arial"/>
                <a:ea typeface="ＭＳ Ｐゴシック"/>
              </a:rPr>
              <a:t>It is a fundamental theorem a probability theory </a:t>
            </a:r>
            <a:endParaRPr b="0" lang="en-US" sz="3700" spc="-1" strike="noStrike">
              <a:solidFill>
                <a:srgbClr val="000000"/>
              </a:solidFill>
              <a:latin typeface="Arial"/>
            </a:endParaRPr>
          </a:p>
          <a:p>
            <a:pPr lvl="1" marL="1371600" indent="-673200">
              <a:lnSpc>
                <a:spcPct val="90000"/>
              </a:lnSpc>
              <a:spcBef>
                <a:spcPts val="1199"/>
              </a:spcBef>
              <a:buClr>
                <a:srgbClr val="808080"/>
              </a:buClr>
              <a:buFont typeface="Wingdings 2" charset="2"/>
              <a:buChar char=""/>
              <a:tabLst>
                <a:tab algn="l" pos="0"/>
              </a:tabLst>
            </a:pPr>
            <a:r>
              <a:rPr b="0" lang="en-US" sz="3700" spc="-1" strike="noStrike">
                <a:solidFill>
                  <a:srgbClr val="000000"/>
                </a:solidFill>
                <a:latin typeface="Arial"/>
                <a:ea typeface="ＭＳ Ｐゴシック"/>
              </a:rPr>
              <a:t>It gives us a framework for making and updating estimates of  </a:t>
            </a:r>
            <a:r>
              <a:rPr b="1" i="1" lang="en-US" sz="3700" spc="-1" strike="noStrike" u="sng">
                <a:solidFill>
                  <a:srgbClr val="000000"/>
                </a:solidFill>
                <a:uFillTx/>
                <a:latin typeface="Arial"/>
                <a:ea typeface="ＭＳ Ｐゴシック"/>
              </a:rPr>
              <a:t>based on evidence</a:t>
            </a:r>
            <a:r>
              <a:rPr b="0" lang="en-US" sz="3700" spc="-1" strike="noStrike">
                <a:solidFill>
                  <a:srgbClr val="000000"/>
                </a:solidFill>
                <a:latin typeface="Arial"/>
                <a:ea typeface="ＭＳ Ｐゴシック"/>
              </a:rPr>
              <a:t>. </a:t>
            </a:r>
            <a:endParaRPr b="0" lang="en-US" sz="3700" spc="-1" strike="noStrike">
              <a:solidFill>
                <a:srgbClr val="000000"/>
              </a:solidFill>
              <a:latin typeface="Arial"/>
            </a:endParaRPr>
          </a:p>
        </p:txBody>
      </p:sp>
      <p:sp>
        <p:nvSpPr>
          <p:cNvPr id="147" name="PlaceHolder 2"/>
          <p:cNvSpPr>
            <a:spLocks noGrp="1"/>
          </p:cNvSpPr>
          <p:nvPr>
            <p:ph type="title"/>
          </p:nvPr>
        </p:nvSpPr>
        <p:spPr>
          <a:xfrm>
            <a:off x="1098720" y="162000"/>
            <a:ext cx="16084080" cy="1549080"/>
          </a:xfrm>
          <a:prstGeom prst="rect">
            <a:avLst/>
          </a:prstGeom>
          <a:noFill/>
          <a:ln w="0">
            <a:noFill/>
          </a:ln>
        </p:spPr>
        <p:txBody>
          <a:bodyPr numCol="1" spcCol="0" anchor="b">
            <a:normAutofit/>
          </a:bodyPr>
          <a:p>
            <a:pPr algn="ctr">
              <a:lnSpc>
                <a:spcPct val="100000"/>
              </a:lnSpc>
              <a:buNone/>
            </a:pPr>
            <a:r>
              <a:rPr b="1" lang="en-US" sz="5600" spc="-1" strike="noStrike">
                <a:solidFill>
                  <a:srgbClr val="bd061c"/>
                </a:solidFill>
                <a:latin typeface="Arial"/>
                <a:ea typeface="ＭＳ Ｐゴシック"/>
              </a:rPr>
              <a:t>What is Bayes’ Rule?</a:t>
            </a:r>
            <a:endParaRPr b="0" lang="en-US" sz="5600" spc="-1" strike="noStrike">
              <a:solidFill>
                <a:srgbClr val="000000"/>
              </a:solidFill>
              <a:latin typeface="Arial"/>
            </a:endParaRPr>
          </a:p>
        </p:txBody>
      </p:sp>
      <p:sp>
        <p:nvSpPr>
          <p:cNvPr id="148" name="TextBox 1"/>
          <p:cNvSpPr/>
          <p:nvPr/>
        </p:nvSpPr>
        <p:spPr>
          <a:xfrm>
            <a:off x="1114920" y="8605800"/>
            <a:ext cx="3101040" cy="3639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000000"/>
                </a:solidFill>
                <a:latin typeface="Arial"/>
                <a:ea typeface="ＭＳ Ｐゴシック"/>
              </a:rPr>
              <a:t>From Microsoft stock images</a:t>
            </a:r>
            <a:endParaRPr b="0" lang="pt-BR" sz="1800" spc="-1" strike="noStrike">
              <a:latin typeface="Arial"/>
            </a:endParaRPr>
          </a:p>
        </p:txBody>
      </p:sp>
    </p:spTree>
  </p:cSld>
  <mc:AlternateContent>
    <mc:Choice Requires="p14">
      <p:transition spd="slow" p14:dur="2000"/>
    </mc:Choice>
    <mc:Fallback>
      <p:transition spd="slow"/>
    </mc:Fallback>
  </mc:AlternateContent>
  <p:timing>
    <p:tnLst>
      <p:par>
        <p:cTn id="104" dur="indefinite" restart="never" nodeType="tmRoot">
          <p:childTnLst>
            <p:seq>
              <p:cTn id="105" dur="indefinite" nodeType="mainSeq">
                <p:childTnLst>
                  <p:par>
                    <p:cTn id="106" fill="hold">
                      <p:stCondLst>
                        <p:cond delay="indefinite"/>
                      </p:stCondLst>
                      <p:childTnLst>
                        <p:par>
                          <p:cTn id="107" fill="hold">
                            <p:stCondLst>
                              <p:cond delay="0"/>
                            </p:stCondLst>
                            <p:childTnLst>
                              <p:par>
                                <p:cTn id="108" nodeType="clickEffect" fill="hold" presetClass="entr" presetID="9">
                                  <p:stCondLst>
                                    <p:cond delay="0"/>
                                  </p:stCondLst>
                                  <p:childTnLst>
                                    <p:set>
                                      <p:cBhvr>
                                        <p:cTn id="109" dur="1" fill="hold">
                                          <p:stCondLst>
                                            <p:cond delay="0"/>
                                          </p:stCondLst>
                                        </p:cTn>
                                        <p:tgtEl>
                                          <p:spTgt spid="146">
                                            <p:txEl>
                                              <p:pRg st="0" end="0"/>
                                            </p:txEl>
                                          </p:spTgt>
                                        </p:tgtEl>
                                        <p:attrNameLst>
                                          <p:attrName>style.visibility</p:attrName>
                                        </p:attrNameLst>
                                      </p:cBhvr>
                                      <p:to>
                                        <p:strVal val="visible"/>
                                      </p:to>
                                    </p:set>
                                    <p:animEffect filter="dissolve" transition="in">
                                      <p:cBhvr additive="repl">
                                        <p:cTn id="110" dur="500"/>
                                        <p:tgtEl>
                                          <p:spTgt spid="146">
                                            <p:txEl>
                                              <p:pRg st="0" end="0"/>
                                            </p:txEl>
                                          </p:spTgt>
                                        </p:tgtEl>
                                      </p:cBhvr>
                                    </p:animEffect>
                                  </p:childTnLst>
                                </p:cTn>
                              </p:par>
                            </p:childTnLst>
                          </p:cTn>
                        </p:par>
                      </p:childTnLst>
                    </p:cTn>
                  </p:par>
                  <p:par>
                    <p:cTn id="111" fill="hold">
                      <p:stCondLst>
                        <p:cond delay="indefinite"/>
                      </p:stCondLst>
                      <p:childTnLst>
                        <p:par>
                          <p:cTn id="112" fill="hold">
                            <p:stCondLst>
                              <p:cond delay="0"/>
                            </p:stCondLst>
                            <p:childTnLst>
                              <p:par>
                                <p:cTn id="113" nodeType="clickEffect" fill="hold" presetClass="entr" presetID="9">
                                  <p:stCondLst>
                                    <p:cond delay="0"/>
                                  </p:stCondLst>
                                  <p:childTnLst>
                                    <p:set>
                                      <p:cBhvr>
                                        <p:cTn id="114" dur="1" fill="hold">
                                          <p:stCondLst>
                                            <p:cond delay="0"/>
                                          </p:stCondLst>
                                        </p:cTn>
                                        <p:tgtEl>
                                          <p:spTgt spid="146">
                                            <p:txEl>
                                              <p:pRg st="1" end="1"/>
                                            </p:txEl>
                                          </p:spTgt>
                                        </p:tgtEl>
                                        <p:attrNameLst>
                                          <p:attrName>style.visibility</p:attrName>
                                        </p:attrNameLst>
                                      </p:cBhvr>
                                      <p:to>
                                        <p:strVal val="visible"/>
                                      </p:to>
                                    </p:set>
                                    <p:animEffect filter="dissolve" transition="in">
                                      <p:cBhvr additive="repl">
                                        <p:cTn id="115" dur="500"/>
                                        <p:tgtEl>
                                          <p:spTgt spid="146">
                                            <p:txEl>
                                              <p:pRg st="1" end="1"/>
                                            </p:txEl>
                                          </p:spTgt>
                                        </p:tgtEl>
                                      </p:cBhvr>
                                    </p:animEffect>
                                  </p:childTnLst>
                                </p:cTn>
                              </p:par>
                            </p:childTnLst>
                          </p:cTn>
                        </p:par>
                      </p:childTnLst>
                    </p:cTn>
                  </p:par>
                  <p:par>
                    <p:cTn id="116" fill="hold">
                      <p:stCondLst>
                        <p:cond delay="indefinite"/>
                      </p:stCondLst>
                      <p:childTnLst>
                        <p:par>
                          <p:cTn id="117" fill="hold">
                            <p:stCondLst>
                              <p:cond delay="0"/>
                            </p:stCondLst>
                            <p:childTnLst>
                              <p:par>
                                <p:cTn id="118" nodeType="clickEffect" fill="hold" presetClass="entr" presetID="9">
                                  <p:stCondLst>
                                    <p:cond delay="0"/>
                                  </p:stCondLst>
                                  <p:childTnLst>
                                    <p:set>
                                      <p:cBhvr>
                                        <p:cTn id="119" dur="1" fill="hold">
                                          <p:stCondLst>
                                            <p:cond delay="0"/>
                                          </p:stCondLst>
                                        </p:cTn>
                                        <p:tgtEl>
                                          <p:spTgt spid="146">
                                            <p:txEl>
                                              <p:pRg st="2" end="2"/>
                                            </p:txEl>
                                          </p:spTgt>
                                        </p:tgtEl>
                                        <p:attrNameLst>
                                          <p:attrName>style.visibility</p:attrName>
                                        </p:attrNameLst>
                                      </p:cBhvr>
                                      <p:to>
                                        <p:strVal val="visible"/>
                                      </p:to>
                                    </p:set>
                                    <p:animEffect filter="dissolve" transition="in">
                                      <p:cBhvr additive="repl">
                                        <p:cTn id="120" dur="500"/>
                                        <p:tgtEl>
                                          <p:spTgt spid="146">
                                            <p:txEl>
                                              <p:pRg st="2" end="2"/>
                                            </p:txEl>
                                          </p:spTgt>
                                        </p:tgtEl>
                                      </p:cBhvr>
                                    </p:animEffect>
                                  </p:childTnLst>
                                </p:cTn>
                              </p:par>
                            </p:childTnLst>
                          </p:cTn>
                        </p:par>
                      </p:childTnLst>
                    </p:cTn>
                  </p:par>
                  <p:par>
                    <p:cTn id="121" fill="hold">
                      <p:stCondLst>
                        <p:cond delay="indefinite"/>
                      </p:stCondLst>
                      <p:childTnLst>
                        <p:par>
                          <p:cTn id="122" fill="hold">
                            <p:stCondLst>
                              <p:cond delay="0"/>
                            </p:stCondLst>
                            <p:childTnLst>
                              <p:par>
                                <p:cTn id="123" nodeType="clickEffect" fill="hold" presetClass="entr" presetID="9">
                                  <p:stCondLst>
                                    <p:cond delay="0"/>
                                  </p:stCondLst>
                                  <p:childTnLst>
                                    <p:set>
                                      <p:cBhvr>
                                        <p:cTn id="124" dur="1" fill="hold">
                                          <p:stCondLst>
                                            <p:cond delay="0"/>
                                          </p:stCondLst>
                                        </p:cTn>
                                        <p:tgtEl>
                                          <p:spTgt spid="146">
                                            <p:txEl>
                                              <p:pRg st="3" end="3"/>
                                            </p:txEl>
                                          </p:spTgt>
                                        </p:tgtEl>
                                        <p:attrNameLst>
                                          <p:attrName>style.visibility</p:attrName>
                                        </p:attrNameLst>
                                      </p:cBhvr>
                                      <p:to>
                                        <p:strVal val="visible"/>
                                      </p:to>
                                    </p:set>
                                    <p:animEffect filter="dissolve" transition="in">
                                      <p:cBhvr additive="repl">
                                        <p:cTn id="125" dur="500"/>
                                        <p:tgtEl>
                                          <p:spTgt spid="146">
                                            <p:txEl>
                                              <p:pRg st="3" end="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 name="Title 1"/>
          <p:cNvSpPr/>
          <p:nvPr/>
        </p:nvSpPr>
        <p:spPr>
          <a:xfrm>
            <a:off x="1101600" y="4367880"/>
            <a:ext cx="16084080" cy="1551240"/>
          </a:xfrm>
          <a:prstGeom prst="rect">
            <a:avLst/>
          </a:prstGeom>
          <a:noFill/>
          <a:ln w="0">
            <a:noFill/>
          </a:ln>
        </p:spPr>
        <p:style>
          <a:lnRef idx="0"/>
          <a:fillRef idx="0"/>
          <a:effectRef idx="0"/>
          <a:fontRef idx="minor"/>
        </p:style>
        <p:txBody>
          <a:bodyPr numCol="1" spcCol="0" anchor="b">
            <a:noAutofit/>
          </a:bodyPr>
          <a:p>
            <a:pPr algn="ctr">
              <a:lnSpc>
                <a:spcPct val="100000"/>
              </a:lnSpc>
              <a:buNone/>
            </a:pPr>
            <a:r>
              <a:rPr b="1" i="1" lang="en-US" sz="5600" spc="-1" strike="noStrike">
                <a:solidFill>
                  <a:srgbClr val="bd061c"/>
                </a:solidFill>
                <a:latin typeface="Arial"/>
                <a:ea typeface="ＭＳ Ｐゴシック"/>
              </a:rPr>
              <a:t>(board example inserted here)</a:t>
            </a:r>
            <a:endParaRPr b="0" lang="pt-BR" sz="5600" spc="-1" strike="noStrike">
              <a:latin typeface="Arial"/>
            </a:endParaRPr>
          </a:p>
        </p:txBody>
      </p:sp>
      <p:pic>
        <p:nvPicPr>
          <p:cNvPr id="150" name="" descr=""/>
          <p:cNvPicPr/>
          <p:nvPr/>
        </p:nvPicPr>
        <p:blipFill>
          <a:blip r:embed="rId1"/>
          <a:stretch/>
        </p:blipFill>
        <p:spPr>
          <a:xfrm>
            <a:off x="4500000" y="360000"/>
            <a:ext cx="9286560" cy="3914280"/>
          </a:xfrm>
          <a:prstGeom prst="rect">
            <a:avLst/>
          </a:prstGeom>
          <a:ln w="0">
            <a:noFill/>
          </a:ln>
        </p:spPr>
      </p:pic>
      <p:pic>
        <p:nvPicPr>
          <p:cNvPr id="151" name="" descr=""/>
          <p:cNvPicPr/>
          <p:nvPr/>
        </p:nvPicPr>
        <p:blipFill>
          <a:blip r:embed="rId2"/>
          <a:stretch/>
        </p:blipFill>
        <p:spPr>
          <a:xfrm>
            <a:off x="5291280" y="4680000"/>
            <a:ext cx="7991280" cy="324756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00000"/>
      </a:dk2>
      <a:lt2>
        <a:srgbClr val="f8f8f8"/>
      </a:lt2>
      <a:accent1>
        <a:srgbClr val="bd061c"/>
      </a:accent1>
      <a:accent2>
        <a:srgbClr val="e98d0a"/>
      </a:accent2>
      <a:accent3>
        <a:srgbClr val="969696"/>
      </a:accent3>
      <a:accent4>
        <a:srgbClr val="808080"/>
      </a:accent4>
      <a:accent5>
        <a:srgbClr val="c40724"/>
      </a:accent5>
      <a:accent6>
        <a:srgbClr val="3f4f6c"/>
      </a:accent6>
      <a:hlink>
        <a:srgbClr val="5f5f5f"/>
      </a:hlink>
      <a:folHlink>
        <a:srgbClr val="91919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00000"/>
      </a:dk2>
      <a:lt2>
        <a:srgbClr val="f8f8f8"/>
      </a:lt2>
      <a:accent1>
        <a:srgbClr val="bd061c"/>
      </a:accent1>
      <a:accent2>
        <a:srgbClr val="e98d0a"/>
      </a:accent2>
      <a:accent3>
        <a:srgbClr val="969696"/>
      </a:accent3>
      <a:accent4>
        <a:srgbClr val="808080"/>
      </a:accent4>
      <a:accent5>
        <a:srgbClr val="c40724"/>
      </a:accent5>
      <a:accent6>
        <a:srgbClr val="3f4f6c"/>
      </a:accent6>
      <a:hlink>
        <a:srgbClr val="5f5f5f"/>
      </a:hlink>
      <a:folHlink>
        <a:srgbClr val="91919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00000"/>
      </a:dk2>
      <a:lt2>
        <a:srgbClr val="f8f8f8"/>
      </a:lt2>
      <a:accent1>
        <a:srgbClr val="bd061c"/>
      </a:accent1>
      <a:accent2>
        <a:srgbClr val="e98d0a"/>
      </a:accent2>
      <a:accent3>
        <a:srgbClr val="969696"/>
      </a:accent3>
      <a:accent4>
        <a:srgbClr val="808080"/>
      </a:accent4>
      <a:accent5>
        <a:srgbClr val="c40724"/>
      </a:accent5>
      <a:accent6>
        <a:srgbClr val="3f4f6c"/>
      </a:accent6>
      <a:hlink>
        <a:srgbClr val="5f5f5f"/>
      </a:hlink>
      <a:folHlink>
        <a:srgbClr val="91919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000000"/>
      </a:dk2>
      <a:lt2>
        <a:srgbClr val="f8f8f8"/>
      </a:lt2>
      <a:accent1>
        <a:srgbClr val="bd061c"/>
      </a:accent1>
      <a:accent2>
        <a:srgbClr val="e98d0a"/>
      </a:accent2>
      <a:accent3>
        <a:srgbClr val="969696"/>
      </a:accent3>
      <a:accent4>
        <a:srgbClr val="808080"/>
      </a:accent4>
      <a:accent5>
        <a:srgbClr val="c40724"/>
      </a:accent5>
      <a:accent6>
        <a:srgbClr val="3f4f6c"/>
      </a:accent6>
      <a:hlink>
        <a:srgbClr val="5f5f5f"/>
      </a:hlink>
      <a:folHlink>
        <a:srgbClr val="91919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Relationships xmlns="http://schemas.openxmlformats.org/package/2006/relationships"><Relationship Id="rId1" Type="http://schemas.openxmlformats.org/officeDocument/2006/relationships/customXmlProps" Target="itemProps1.xml"/>
</Relationships>
</file>

<file path=customXml/_rels/item2.xml.rels><?xml version="1.0" encoding="UTF-8"?>
<Relationships xmlns="http://schemas.openxmlformats.org/package/2006/relationships"><Relationship Id="rId1" Type="http://schemas.openxmlformats.org/officeDocument/2006/relationships/customXmlProps" Target="itemProps2.xml"/>
</Relationships>
</file>

<file path=customXml/_rels/item3.xml.rels><?xml version="1.0" encoding="UTF-8"?>
<Relationships xmlns="http://schemas.openxmlformats.org/package/2006/relationships"><Relationship Id="rId1" Type="http://schemas.openxmlformats.org/officeDocument/2006/relationships/customXmlProps" Target="itemProps3.xml"/>
</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5e41b080-9453-459c-bb93-b19be7335f42" xsi:nil="true"/>
    <Comments xmlns="5e41b080-9453-459c-bb93-b19be7335f42" xsi:nil="true"/>
    <Due_x0020_Date xmlns="5e41b080-9453-459c-bb93-b19be7335f42" xsi:nil="true"/>
    <lcf76f155ced4ddcb4097134ff3c332f xmlns="5e41b080-9453-459c-bb93-b19be7335f42">
      <Terms xmlns="http://schemas.microsoft.com/office/infopath/2007/PartnerControls"/>
    </lcf76f155ced4ddcb4097134ff3c332f>
    <TaxCatchAll xmlns="4e58ebf2-e4df-4cd3-9186-1e42b3ede124"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3EF55019BAB0549B2C20BFAAB8A2896" ma:contentTypeVersion="17" ma:contentTypeDescription="Create a new document." ma:contentTypeScope="" ma:versionID="6dd4d27a79178d964495491d99d85ab0">
  <xsd:schema xmlns:xsd="http://www.w3.org/2001/XMLSchema" xmlns:xs="http://www.w3.org/2001/XMLSchema" xmlns:p="http://schemas.microsoft.com/office/2006/metadata/properties" xmlns:ns2="5e41b080-9453-459c-bb93-b19be7335f42" xmlns:ns3="4e58ebf2-e4df-4cd3-9186-1e42b3ede124" targetNamespace="http://schemas.microsoft.com/office/2006/metadata/properties" ma:root="true" ma:fieldsID="5371f2543c27c65efb9018a9acd511a8" ns2:_="" ns3:_="">
    <xsd:import namespace="5e41b080-9453-459c-bb93-b19be7335f42"/>
    <xsd:import namespace="4e58ebf2-e4df-4cd3-9186-1e42b3ede124"/>
    <xsd:element name="properties">
      <xsd:complexType>
        <xsd:sequence>
          <xsd:element name="documentManagement">
            <xsd:complexType>
              <xsd:all>
                <xsd:element ref="ns2:Due_x0020_Date" minOccurs="0"/>
                <xsd:element ref="ns2:Status" minOccurs="0"/>
                <xsd:element ref="ns2:Comments" minOccurs="0"/>
                <xsd:element ref="ns2:MediaServiceMetadata" minOccurs="0"/>
                <xsd:element ref="ns2:MediaServiceFastMetadata" minOccurs="0"/>
                <xsd:element ref="ns3:SharedWithUsers" minOccurs="0"/>
                <xsd:element ref="ns3:SharedWithDetails" minOccurs="0"/>
                <xsd:element ref="ns2:MediaServiceDateTaken" minOccurs="0"/>
                <xsd:element ref="ns2:MediaServiceObjectDetectorVersions"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e41b080-9453-459c-bb93-b19be7335f42" elementFormDefault="qualified">
    <xsd:import namespace="http://schemas.microsoft.com/office/2006/documentManagement/types"/>
    <xsd:import namespace="http://schemas.microsoft.com/office/infopath/2007/PartnerControls"/>
    <xsd:element name="Due_x0020_Date" ma:index="8" nillable="true" ma:displayName="Due Date" ma:format="DateOnly" ma:indexed="true" ma:internalName="Due_x0020_Date">
      <xsd:simpleType>
        <xsd:restriction base="dms:DateTime"/>
      </xsd:simpleType>
    </xsd:element>
    <xsd:element name="Status" ma:index="9" nillable="true" ma:displayName="Status" ma:format="Dropdown" ma:indexed="true" ma:internalName="Status">
      <xsd:simpleType>
        <xsd:restriction base="dms:Choice">
          <xsd:enumeration value="For Partner Review"/>
          <xsd:enumeration value="For Collegis Review"/>
          <xsd:enumeration value="Approved by Partner"/>
        </xsd:restriction>
      </xsd:simpleType>
    </xsd:element>
    <xsd:element name="Comments" ma:index="10" nillable="true" ma:displayName="Comments" ma:internalName="Comments">
      <xsd:simpleType>
        <xsd:restriction base="dms:Note">
          <xsd:maxLength value="255"/>
        </xsd:restriction>
      </xsd:simple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11040b95-0fdc-46ce-be91-73dc895452db" ma:termSetId="09814cd3-568e-fe90-9814-8d621ff8fb84" ma:anchorId="fba54fb3-c3e1-fe81-a776-ca4b69148c4d" ma:open="true" ma:isKeyword="false">
      <xsd:complexType>
        <xsd:sequence>
          <xsd:element ref="pc:Terms" minOccurs="0" maxOccurs="1"/>
        </xsd:sequence>
      </xsd:complexType>
    </xsd:element>
    <xsd:element name="MediaServiceOCR" ma:index="21" nillable="true" ma:displayName="Extracted Text" ma:internalName="MediaServiceOCR" ma:readOnly="true">
      <xsd:simpleType>
        <xsd:restriction base="dms:Note">
          <xsd:maxLength value="255"/>
        </xsd:restriction>
      </xsd:simpleType>
    </xsd:element>
    <xsd:element name="MediaServiceGenerationTime" ma:index="22" nillable="true" ma:displayName="MediaServiceGenerationTime" ma:hidden="true" ma:internalName="MediaServiceGenerationTime" ma:readOnly="true">
      <xsd:simpleType>
        <xsd:restriction base="dms:Text"/>
      </xsd:simpleType>
    </xsd:element>
    <xsd:element name="MediaServiceEventHashCode" ma:index="23" nillable="true" ma:displayName="MediaServiceEventHashCode" ma:hidden="true" ma:internalName="MediaServiceEventHashCode"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e58ebf2-e4df-4cd3-9186-1e42b3ede124"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ef5f3a8b-878a-4d06-a8de-79a1d9f1fffd}" ma:internalName="TaxCatchAll" ma:showField="CatchAllData" ma:web="4e58ebf2-e4df-4cd3-9186-1e42b3ede12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FA838ED-C12F-4A42-8E88-98BAC73D2147}">
  <ds:schemaRefs>
    <ds:schemaRef ds:uri="http://schemas.microsoft.com/sharepoint/v3/contenttype/forms"/>
  </ds:schemaRefs>
</ds:datastoreItem>
</file>

<file path=customXml/itemProps2.xml><?xml version="1.0" encoding="utf-8"?>
<ds:datastoreItem xmlns:ds="http://schemas.openxmlformats.org/officeDocument/2006/customXml" ds:itemID="{3C6A4EEA-2556-441D-B20B-0657893061DE}">
  <ds:schemaRefs>
    <ds:schemaRef ds:uri="http://schemas.microsoft.com/office/2006/metadata/properties"/>
    <ds:schemaRef ds:uri="http://schemas.microsoft.com/office/infopath/2007/PartnerControls"/>
    <ds:schemaRef ds:uri="5e41b080-9453-459c-bb93-b19be7335f42"/>
    <ds:schemaRef ds:uri="4e58ebf2-e4df-4cd3-9186-1e42b3ede124"/>
  </ds:schemaRefs>
</ds:datastoreItem>
</file>

<file path=customXml/itemProps3.xml><?xml version="1.0" encoding="utf-8"?>
<ds:datastoreItem xmlns:ds="http://schemas.openxmlformats.org/officeDocument/2006/customXml" ds:itemID="{6737F79C-8003-4AC6-9505-E5DCB5CA59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e41b080-9453-459c-bb93-b19be7335f42"/>
    <ds:schemaRef ds:uri="4e58ebf2-e4df-4cd3-9186-1e42b3ede12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1017</TotalTime>
  <Application>LibreOffice/7.3.7.2$Linux_X86_64 LibreOffice_project/30$Build-2</Application>
  <AppVersion>15.0000</AppVersion>
  <Words>1097</Words>
  <Paragraphs>95</Paragraphs>
  <Company>Illinois Institute of Technology</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2019-02-13T16:04:21Z</dcterms:created>
  <dc:creator>Sandra Laporte</dc:creator>
  <dc:description/>
  <dc:language>pt-BR</dc:language>
  <cp:lastModifiedBy/>
  <dcterms:modified xsi:type="dcterms:W3CDTF">2025-05-15T06:08:12Z</dcterms:modified>
  <cp:revision>27</cp:revision>
  <dc:subject/>
  <dc:title>Illinois Tech President's 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0x010100F3EF55019BAB0549B2C20BFAAB8A2896</vt:lpwstr>
  </property>
  <property fmtid="{D5CDD505-2E9C-101B-9397-08002B2CF9AE}" pid="3" name="MSIP_Label_f2dee603-0001-4639-81f8-0608a53322f1_ActionId">
    <vt:lpwstr>e63406b8-2b13-420b-9f66-ed259bc00450</vt:lpwstr>
  </property>
  <property fmtid="{D5CDD505-2E9C-101B-9397-08002B2CF9AE}" pid="4" name="MSIP_Label_f2dee603-0001-4639-81f8-0608a53322f1_ContentBits">
    <vt:lpwstr>0</vt:lpwstr>
  </property>
  <property fmtid="{D5CDD505-2E9C-101B-9397-08002B2CF9AE}" pid="5" name="MSIP_Label_f2dee603-0001-4639-81f8-0608a53322f1_Enabled">
    <vt:lpwstr>true</vt:lpwstr>
  </property>
  <property fmtid="{D5CDD505-2E9C-101B-9397-08002B2CF9AE}" pid="6" name="MSIP_Label_f2dee603-0001-4639-81f8-0608a53322f1_Method">
    <vt:lpwstr>Standard</vt:lpwstr>
  </property>
  <property fmtid="{D5CDD505-2E9C-101B-9397-08002B2CF9AE}" pid="7" name="MSIP_Label_f2dee603-0001-4639-81f8-0608a53322f1_Name">
    <vt:lpwstr>defa4170-0d19-0005-0004-bc88714345d2</vt:lpwstr>
  </property>
  <property fmtid="{D5CDD505-2E9C-101B-9397-08002B2CF9AE}" pid="8" name="MSIP_Label_f2dee603-0001-4639-81f8-0608a53322f1_SetDate">
    <vt:lpwstr>2024-04-29T04:22:46Z</vt:lpwstr>
  </property>
  <property fmtid="{D5CDD505-2E9C-101B-9397-08002B2CF9AE}" pid="9" name="MSIP_Label_f2dee603-0001-4639-81f8-0608a53322f1_SiteId">
    <vt:lpwstr>b4478c05-3dd9-4e06-a7fb-5dcf72bd44ee</vt:lpwstr>
  </property>
  <property fmtid="{D5CDD505-2E9C-101B-9397-08002B2CF9AE}" pid="10" name="MediaServiceImageTags">
    <vt:lpwstr/>
  </property>
  <property fmtid="{D5CDD505-2E9C-101B-9397-08002B2CF9AE}" pid="11" name="Notes">
    <vt:i4>13</vt:i4>
  </property>
  <property fmtid="{D5CDD505-2E9C-101B-9397-08002B2CF9AE}" pid="12" name="PresentationFormat">
    <vt:lpwstr>Custom</vt:lpwstr>
  </property>
  <property fmtid="{D5CDD505-2E9C-101B-9397-08002B2CF9AE}" pid="13" name="Slides">
    <vt:i4>13</vt:i4>
  </property>
</Properties>
</file>